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66" r:id="rId4"/>
    <p:sldId id="260" r:id="rId5"/>
    <p:sldId id="264" r:id="rId6"/>
    <p:sldId id="268" r:id="rId7"/>
    <p:sldId id="269" r:id="rId8"/>
    <p:sldId id="267" r:id="rId9"/>
    <p:sldId id="259" r:id="rId10"/>
    <p:sldId id="271" r:id="rId11"/>
    <p:sldId id="272" r:id="rId12"/>
    <p:sldId id="273" r:id="rId13"/>
    <p:sldId id="274" r:id="rId14"/>
    <p:sldId id="303" r:id="rId15"/>
    <p:sldId id="275" r:id="rId16"/>
    <p:sldId id="270" r:id="rId17"/>
    <p:sldId id="276" r:id="rId18"/>
    <p:sldId id="277" r:id="rId19"/>
    <p:sldId id="279" r:id="rId20"/>
    <p:sldId id="280" r:id="rId21"/>
    <p:sldId id="281" r:id="rId22"/>
    <p:sldId id="284" r:id="rId23"/>
    <p:sldId id="286" r:id="rId24"/>
    <p:sldId id="287" r:id="rId25"/>
    <p:sldId id="288" r:id="rId26"/>
    <p:sldId id="282" r:id="rId27"/>
    <p:sldId id="283" r:id="rId28"/>
    <p:sldId id="289" r:id="rId29"/>
    <p:sldId id="290" r:id="rId30"/>
    <p:sldId id="292" r:id="rId31"/>
    <p:sldId id="293" r:id="rId32"/>
    <p:sldId id="294" r:id="rId33"/>
    <p:sldId id="295" r:id="rId34"/>
    <p:sldId id="297" r:id="rId35"/>
    <p:sldId id="291" r:id="rId36"/>
    <p:sldId id="299" r:id="rId37"/>
    <p:sldId id="300" r:id="rId38"/>
    <p:sldId id="301" r:id="rId39"/>
    <p:sldId id="265" r:id="rId40"/>
    <p:sldId id="302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84">
          <p15:clr>
            <a:srgbClr val="A4A3A4"/>
          </p15:clr>
        </p15:guide>
        <p15:guide id="2" orient="horz" pos="3820">
          <p15:clr>
            <a:srgbClr val="A4A3A4"/>
          </p15:clr>
        </p15:guide>
        <p15:guide id="3" orient="horz" pos="513">
          <p15:clr>
            <a:srgbClr val="A4A3A4"/>
          </p15:clr>
        </p15:guide>
        <p15:guide id="4" orient="horz" pos="354">
          <p15:clr>
            <a:srgbClr val="A4A3A4"/>
          </p15:clr>
        </p15:guide>
        <p15:guide id="5" pos="5223">
          <p15:clr>
            <a:srgbClr val="A4A3A4"/>
          </p15:clr>
        </p15:guide>
        <p15:guide id="6" pos="2958">
          <p15:clr>
            <a:srgbClr val="A4A3A4"/>
          </p15:clr>
        </p15:guide>
        <p15:guide id="7" pos="512">
          <p15:clr>
            <a:srgbClr val="A4A3A4"/>
          </p15:clr>
        </p15:guide>
        <p15:guide id="8" pos="2782">
          <p15:clr>
            <a:srgbClr val="A4A3A4"/>
          </p15:clr>
        </p15:guide>
        <p15:guide id="9" pos="36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B9FE1B-EC3E-4CAB-A17D-A9B1364C78FB}" v="188" dt="2020-03-19T19:15:35.135"/>
    <p1510:client id="{215C2283-EC8D-4B34-B41F-D5D0EE122B7F}" v="133" dt="2020-03-26T23:47:31.937"/>
    <p1510:client id="{32F07B79-A6C9-45D7-89DE-607D5BDF9B1A}" v="560" dt="2020-03-20T22:14:06.646"/>
    <p1510:client id="{668DF37F-9DD6-4730-B4A4-79644100FBD6}" v="81" dt="2020-03-23T22:45:23.382"/>
    <p1510:client id="{6BB3F11C-BD9A-485F-B64A-5609E5EE786C}" v="1195" dt="2020-03-20T16:51:54.607"/>
    <p1510:client id="{729AB386-7803-4196-AA95-35961E01E74D}" v="215" dt="2020-03-24T20:55:51.071"/>
    <p1510:client id="{7815ECBA-A601-4873-B51F-86E75FF699B9}" v="741" dt="2020-03-20T20:26:31.638"/>
    <p1510:client id="{8EE1BFDF-0081-40AB-8155-36894C65C451}" v="253" dt="2020-03-24T13:51:10.201"/>
    <p1510:client id="{C2D1E0EA-9581-403F-8820-ED6CD3F6549D}" v="383" dt="2020-03-19T18:33:53.915"/>
    <p1510:client id="{C3CF85E5-D79C-4576-A2FD-983529444D9A}" v="512" dt="2020-03-23T22:11:04.769"/>
    <p1510:client id="{C631440B-2F75-42B1-8EB6-C7DFA8CCC348}" v="31" dt="2020-03-25T19:25:29.561"/>
    <p1510:client id="{DCA93AD8-FDD1-434F-9AD7-56A937643C15}" v="31" dt="2020-03-26T18:58:28.419"/>
    <p1510:client id="{DD424683-79E2-4B2E-BC39-AB080C50822F}" v="21" dt="2020-03-25T00:14:58.750"/>
    <p1510:client id="{E7BCF20A-6C78-40CA-83CF-785958E4841E}" v="68" dt="2020-03-25T19:18:26.587"/>
    <p1510:client id="{EE76462B-5983-4719-A4DA-54C01C356BFB}" v="9" dt="2020-03-25T22:35:38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36" autoAdjust="0"/>
  </p:normalViewPr>
  <p:slideViewPr>
    <p:cSldViewPr snapToGrid="0" snapToObjects="1">
      <p:cViewPr varScale="1">
        <p:scale>
          <a:sx n="136" d="100"/>
          <a:sy n="136" d="100"/>
        </p:scale>
        <p:origin x="-784" y="-104"/>
      </p:cViewPr>
      <p:guideLst>
        <p:guide orient="horz" pos="3984"/>
        <p:guide orient="horz" pos="3820"/>
        <p:guide orient="horz" pos="513"/>
        <p:guide orient="horz" pos="354"/>
        <p:guide pos="5223"/>
        <p:guide pos="2958"/>
        <p:guide pos="512"/>
        <p:guide pos="2782"/>
        <p:guide pos="36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ricio rosemberg" userId="5ecc7282e7302d41" providerId="Windows Live" clId="Web-{E7BCF20A-6C78-40CA-83CF-785958E4841E}"/>
    <pc:docChg chg="modSld">
      <pc:chgData name="mauricio rosemberg" userId="5ecc7282e7302d41" providerId="Windows Live" clId="Web-{E7BCF20A-6C78-40CA-83CF-785958E4841E}" dt="2020-03-25T19:18:26.946" v="67"/>
      <pc:docMkLst>
        <pc:docMk/>
      </pc:docMkLst>
      <pc:sldChg chg="addSp delSp modSp mod modClrScheme chgLayout">
        <pc:chgData name="mauricio rosemberg" userId="5ecc7282e7302d41" providerId="Windows Live" clId="Web-{E7BCF20A-6C78-40CA-83CF-785958E4841E}" dt="2020-03-25T19:05:21.426" v="11"/>
        <pc:sldMkLst>
          <pc:docMk/>
          <pc:sldMk cId="4146324404" sldId="256"/>
        </pc:sldMkLst>
        <pc:spChg chg="del mod">
          <ac:chgData name="mauricio rosemberg" userId="5ecc7282e7302d41" providerId="Windows Live" clId="Web-{E7BCF20A-6C78-40CA-83CF-785958E4841E}" dt="2020-03-25T19:04:44.254" v="2"/>
          <ac:spMkLst>
            <pc:docMk/>
            <pc:sldMk cId="4146324404" sldId="256"/>
            <ac:spMk id="3" creationId="{00000000-0000-0000-0000-000000000000}"/>
          </ac:spMkLst>
        </pc:spChg>
        <pc:spChg chg="add del mod">
          <ac:chgData name="mauricio rosemberg" userId="5ecc7282e7302d41" providerId="Windows Live" clId="Web-{E7BCF20A-6C78-40CA-83CF-785958E4841E}" dt="2020-03-25T19:05:00.988" v="7"/>
          <ac:spMkLst>
            <pc:docMk/>
            <pc:sldMk cId="4146324404" sldId="256"/>
            <ac:spMk id="5" creationId="{77BD7958-9D8E-4304-98F4-C77552DE7853}"/>
          </ac:spMkLst>
        </pc:spChg>
        <pc:spChg chg="add del mod">
          <ac:chgData name="mauricio rosemberg" userId="5ecc7282e7302d41" providerId="Windows Live" clId="Web-{E7BCF20A-6C78-40CA-83CF-785958E4841E}" dt="2020-03-25T19:04:47.941" v="5"/>
          <ac:spMkLst>
            <pc:docMk/>
            <pc:sldMk cId="4146324404" sldId="256"/>
            <ac:spMk id="8" creationId="{C54044DA-023D-4433-B221-0536544D3EB6}"/>
          </ac:spMkLst>
        </pc:spChg>
        <pc:spChg chg="add del mod">
          <ac:chgData name="mauricio rosemberg" userId="5ecc7282e7302d41" providerId="Windows Live" clId="Web-{E7BCF20A-6C78-40CA-83CF-785958E4841E}" dt="2020-03-25T19:04:49.097" v="6"/>
          <ac:spMkLst>
            <pc:docMk/>
            <pc:sldMk cId="4146324404" sldId="256"/>
            <ac:spMk id="10" creationId="{66A90D37-D440-41AB-BB70-C98BB2066FBC}"/>
          </ac:spMkLst>
        </pc:spChg>
        <pc:picChg chg="del">
          <ac:chgData name="mauricio rosemberg" userId="5ecc7282e7302d41" providerId="Windows Live" clId="Web-{E7BCF20A-6C78-40CA-83CF-785958E4841E}" dt="2020-03-25T19:04:45.535" v="3"/>
          <ac:picMkLst>
            <pc:docMk/>
            <pc:sldMk cId="4146324404" sldId="256"/>
            <ac:picMk id="4" creationId="{22A5F20F-13AB-48A3-886E-FA2FA32AE2E4}"/>
          </ac:picMkLst>
        </pc:picChg>
        <pc:picChg chg="del">
          <ac:chgData name="mauricio rosemberg" userId="5ecc7282e7302d41" providerId="Windows Live" clId="Web-{E7BCF20A-6C78-40CA-83CF-785958E4841E}" dt="2020-03-25T19:04:46.769" v="4"/>
          <ac:picMkLst>
            <pc:docMk/>
            <pc:sldMk cId="4146324404" sldId="256"/>
            <ac:picMk id="7" creationId="{00000000-0000-0000-0000-000000000000}"/>
          </ac:picMkLst>
        </pc:picChg>
        <pc:picChg chg="add mod ord modCrop">
          <ac:chgData name="mauricio rosemberg" userId="5ecc7282e7302d41" providerId="Windows Live" clId="Web-{E7BCF20A-6C78-40CA-83CF-785958E4841E}" dt="2020-03-25T19:05:21.426" v="11"/>
          <ac:picMkLst>
            <pc:docMk/>
            <pc:sldMk cId="4146324404" sldId="256"/>
            <ac:picMk id="11" creationId="{9F04E458-8B5F-4DA3-852B-B113F73DBCAD}"/>
          </ac:picMkLst>
        </pc:picChg>
        <pc:picChg chg="del">
          <ac:chgData name="mauricio rosemberg" userId="5ecc7282e7302d41" providerId="Windows Live" clId="Web-{E7BCF20A-6C78-40CA-83CF-785958E4841E}" dt="2020-03-25T19:04:40.644" v="0"/>
          <ac:picMkLst>
            <pc:docMk/>
            <pc:sldMk cId="4146324404" sldId="256"/>
            <ac:picMk id="14" creationId="{A673DBB0-623C-4D8A-8495-29ABE7AF7621}"/>
          </ac:picMkLst>
        </pc:picChg>
      </pc:sldChg>
      <pc:sldChg chg="addSp delSp modSp mod modClrScheme chgLayout">
        <pc:chgData name="mauricio rosemberg" userId="5ecc7282e7302d41" providerId="Windows Live" clId="Web-{E7BCF20A-6C78-40CA-83CF-785958E4841E}" dt="2020-03-25T19:12:01.678" v="24"/>
        <pc:sldMkLst>
          <pc:docMk/>
          <pc:sldMk cId="486357389" sldId="260"/>
        </pc:sldMkLst>
        <pc:spChg chg="del">
          <ac:chgData name="mauricio rosemberg" userId="5ecc7282e7302d41" providerId="Windows Live" clId="Web-{E7BCF20A-6C78-40CA-83CF-785958E4841E}" dt="2020-03-25T19:11:34.225" v="18"/>
          <ac:spMkLst>
            <pc:docMk/>
            <pc:sldMk cId="486357389" sldId="260"/>
            <ac:spMk id="3" creationId="{5BC32727-4756-41C0-A00B-4E5FD85C2FD9}"/>
          </ac:spMkLst>
        </pc:spChg>
        <pc:spChg chg="add del mod">
          <ac:chgData name="mauricio rosemberg" userId="5ecc7282e7302d41" providerId="Windows Live" clId="Web-{E7BCF20A-6C78-40CA-83CF-785958E4841E}" dt="2020-03-25T19:11:32.194" v="17"/>
          <ac:spMkLst>
            <pc:docMk/>
            <pc:sldMk cId="486357389" sldId="260"/>
            <ac:spMk id="4" creationId="{6EE4F412-B991-451E-91F5-40C5D7B8CC63}"/>
          </ac:spMkLst>
        </pc:spChg>
        <pc:spChg chg="del mod">
          <ac:chgData name="mauricio rosemberg" userId="5ecc7282e7302d41" providerId="Windows Live" clId="Web-{E7BCF20A-6C78-40CA-83CF-785958E4841E}" dt="2020-03-25T19:11:29.412" v="16"/>
          <ac:spMkLst>
            <pc:docMk/>
            <pc:sldMk cId="486357389" sldId="260"/>
            <ac:spMk id="5" creationId="{FB5A5346-A707-4B6E-BA92-D73DB3D12F21}"/>
          </ac:spMkLst>
        </pc:spChg>
        <pc:spChg chg="add del mod">
          <ac:chgData name="mauricio rosemberg" userId="5ecc7282e7302d41" providerId="Windows Live" clId="Web-{E7BCF20A-6C78-40CA-83CF-785958E4841E}" dt="2020-03-25T19:11:36.209" v="19"/>
          <ac:spMkLst>
            <pc:docMk/>
            <pc:sldMk cId="486357389" sldId="260"/>
            <ac:spMk id="9" creationId="{C9D7BE95-164D-4B91-BA97-A83AB4C4CAC5}"/>
          </ac:spMkLst>
        </pc:spChg>
        <pc:spChg chg="add del mod">
          <ac:chgData name="mauricio rosemberg" userId="5ecc7282e7302d41" providerId="Windows Live" clId="Web-{E7BCF20A-6C78-40CA-83CF-785958E4841E}" dt="2020-03-25T19:11:52.366" v="22"/>
          <ac:spMkLst>
            <pc:docMk/>
            <pc:sldMk cId="486357389" sldId="260"/>
            <ac:spMk id="12" creationId="{EDA7A530-C974-44BF-9A09-8F687F79CD4E}"/>
          </ac:spMkLst>
        </pc:spChg>
        <pc:spChg chg="add del mod">
          <ac:chgData name="mauricio rosemberg" userId="5ecc7282e7302d41" providerId="Windows Live" clId="Web-{E7BCF20A-6C78-40CA-83CF-785958E4841E}" dt="2020-03-25T19:12:00.100" v="23"/>
          <ac:spMkLst>
            <pc:docMk/>
            <pc:sldMk cId="486357389" sldId="260"/>
            <ac:spMk id="14" creationId="{A61730BB-E59B-46C5-A1DF-20B664F0B3C1}"/>
          </ac:spMkLst>
        </pc:spChg>
        <pc:picChg chg="del">
          <ac:chgData name="mauricio rosemberg" userId="5ecc7282e7302d41" providerId="Windows Live" clId="Web-{E7BCF20A-6C78-40CA-83CF-785958E4841E}" dt="2020-03-25T19:11:47.397" v="21"/>
          <ac:picMkLst>
            <pc:docMk/>
            <pc:sldMk cId="486357389" sldId="260"/>
            <ac:picMk id="6" creationId="{00000000-0000-0000-0000-000000000000}"/>
          </ac:picMkLst>
        </pc:picChg>
        <pc:picChg chg="del">
          <ac:chgData name="mauricio rosemberg" userId="5ecc7282e7302d41" providerId="Windows Live" clId="Web-{E7BCF20A-6C78-40CA-83CF-785958E4841E}" dt="2020-03-25T19:11:26.412" v="12"/>
          <ac:picMkLst>
            <pc:docMk/>
            <pc:sldMk cId="486357389" sldId="260"/>
            <ac:picMk id="7" creationId="{2736EBC7-C3F8-480E-A462-8982CC944ED6}"/>
          </ac:picMkLst>
        </pc:picChg>
        <pc:picChg chg="del">
          <ac:chgData name="mauricio rosemberg" userId="5ecc7282e7302d41" providerId="Windows Live" clId="Web-{E7BCF20A-6C78-40CA-83CF-785958E4841E}" dt="2020-03-25T19:11:37.569" v="20"/>
          <ac:picMkLst>
            <pc:docMk/>
            <pc:sldMk cId="486357389" sldId="260"/>
            <ac:picMk id="10" creationId="{6C7B82F8-E50A-44BE-8268-CD47FEB29765}"/>
          </ac:picMkLst>
        </pc:picChg>
        <pc:picChg chg="add mod ord modCrop">
          <ac:chgData name="mauricio rosemberg" userId="5ecc7282e7302d41" providerId="Windows Live" clId="Web-{E7BCF20A-6C78-40CA-83CF-785958E4841E}" dt="2020-03-25T19:12:01.678" v="24"/>
          <ac:picMkLst>
            <pc:docMk/>
            <pc:sldMk cId="486357389" sldId="260"/>
            <ac:picMk id="15" creationId="{F33DE6D9-FDC4-4327-BC3A-F2A9B4DC4E96}"/>
          </ac:picMkLst>
        </pc:picChg>
      </pc:sldChg>
      <pc:sldChg chg="addSp delSp modSp mod modClrScheme chgLayout">
        <pc:chgData name="mauricio rosemberg" userId="5ecc7282e7302d41" providerId="Windows Live" clId="Web-{E7BCF20A-6C78-40CA-83CF-785958E4841E}" dt="2020-03-25T19:14:00.851" v="33"/>
        <pc:sldMkLst>
          <pc:docMk/>
          <pc:sldMk cId="1750747828" sldId="269"/>
        </pc:sldMkLst>
        <pc:spChg chg="del">
          <ac:chgData name="mauricio rosemberg" userId="5ecc7282e7302d41" providerId="Windows Live" clId="Web-{E7BCF20A-6C78-40CA-83CF-785958E4841E}" dt="2020-03-25T19:13:44.882" v="28"/>
          <ac:spMkLst>
            <pc:docMk/>
            <pc:sldMk cId="1750747828" sldId="269"/>
            <ac:spMk id="3" creationId="{5BC32727-4756-41C0-A00B-4E5FD85C2FD9}"/>
          </ac:spMkLst>
        </pc:spChg>
        <pc:spChg chg="add del mod">
          <ac:chgData name="mauricio rosemberg" userId="5ecc7282e7302d41" providerId="Windows Live" clId="Web-{E7BCF20A-6C78-40CA-83CF-785958E4841E}" dt="2020-03-25T19:13:42.897" v="27"/>
          <ac:spMkLst>
            <pc:docMk/>
            <pc:sldMk cId="1750747828" sldId="269"/>
            <ac:spMk id="4" creationId="{655A0036-80D8-4AB9-B35E-81FF09CCABF0}"/>
          </ac:spMkLst>
        </pc:spChg>
        <pc:spChg chg="del">
          <ac:chgData name="mauricio rosemberg" userId="5ecc7282e7302d41" providerId="Windows Live" clId="Web-{E7BCF20A-6C78-40CA-83CF-785958E4841E}" dt="2020-03-25T19:13:40.413" v="26"/>
          <ac:spMkLst>
            <pc:docMk/>
            <pc:sldMk cId="1750747828" sldId="269"/>
            <ac:spMk id="5" creationId="{FB5A5346-A707-4B6E-BA92-D73DB3D12F21}"/>
          </ac:spMkLst>
        </pc:spChg>
        <pc:spChg chg="add del mod">
          <ac:chgData name="mauricio rosemberg" userId="5ecc7282e7302d41" providerId="Windows Live" clId="Web-{E7BCF20A-6C78-40CA-83CF-785958E4841E}" dt="2020-03-25T19:13:46.569" v="29"/>
          <ac:spMkLst>
            <pc:docMk/>
            <pc:sldMk cId="1750747828" sldId="269"/>
            <ac:spMk id="9" creationId="{D5D76BD4-5170-4916-822C-BD5F7BBD8B21}"/>
          </ac:spMkLst>
        </pc:spChg>
        <pc:spChg chg="add del mod">
          <ac:chgData name="mauricio rosemberg" userId="5ecc7282e7302d41" providerId="Windows Live" clId="Web-{E7BCF20A-6C78-40CA-83CF-785958E4841E}" dt="2020-03-25T19:13:59.194" v="32"/>
          <ac:spMkLst>
            <pc:docMk/>
            <pc:sldMk cId="1750747828" sldId="269"/>
            <ac:spMk id="12" creationId="{A6F54D35-251D-402F-A053-127539A3FB22}"/>
          </ac:spMkLst>
        </pc:spChg>
        <pc:spChg chg="add del mod">
          <ac:chgData name="mauricio rosemberg" userId="5ecc7282e7302d41" providerId="Windows Live" clId="Web-{E7BCF20A-6C78-40CA-83CF-785958E4841E}" dt="2020-03-25T19:14:00.851" v="33"/>
          <ac:spMkLst>
            <pc:docMk/>
            <pc:sldMk cId="1750747828" sldId="269"/>
            <ac:spMk id="14" creationId="{F2509125-09C7-49EA-9AAB-A449CDE1DE50}"/>
          </ac:spMkLst>
        </pc:spChg>
        <pc:picChg chg="del">
          <ac:chgData name="mauricio rosemberg" userId="5ecc7282e7302d41" providerId="Windows Live" clId="Web-{E7BCF20A-6C78-40CA-83CF-785958E4841E}" dt="2020-03-25T19:13:50.491" v="31"/>
          <ac:picMkLst>
            <pc:docMk/>
            <pc:sldMk cId="1750747828" sldId="269"/>
            <ac:picMk id="6" creationId="{00000000-0000-0000-0000-000000000000}"/>
          </ac:picMkLst>
        </pc:picChg>
        <pc:picChg chg="del">
          <ac:chgData name="mauricio rosemberg" userId="5ecc7282e7302d41" providerId="Windows Live" clId="Web-{E7BCF20A-6C78-40CA-83CF-785958E4841E}" dt="2020-03-25T19:13:38.304" v="25"/>
          <ac:picMkLst>
            <pc:docMk/>
            <pc:sldMk cId="1750747828" sldId="269"/>
            <ac:picMk id="7" creationId="{2736EBC7-C3F8-480E-A462-8982CC944ED6}"/>
          </ac:picMkLst>
        </pc:picChg>
        <pc:picChg chg="del">
          <ac:chgData name="mauricio rosemberg" userId="5ecc7282e7302d41" providerId="Windows Live" clId="Web-{E7BCF20A-6C78-40CA-83CF-785958E4841E}" dt="2020-03-25T19:13:47.476" v="30"/>
          <ac:picMkLst>
            <pc:docMk/>
            <pc:sldMk cId="1750747828" sldId="269"/>
            <ac:picMk id="10" creationId="{6C7B82F8-E50A-44BE-8268-CD47FEB29765}"/>
          </ac:picMkLst>
        </pc:picChg>
        <pc:picChg chg="add mod ord modCrop">
          <ac:chgData name="mauricio rosemberg" userId="5ecc7282e7302d41" providerId="Windows Live" clId="Web-{E7BCF20A-6C78-40CA-83CF-785958E4841E}" dt="2020-03-25T19:14:00.851" v="33"/>
          <ac:picMkLst>
            <pc:docMk/>
            <pc:sldMk cId="1750747828" sldId="269"/>
            <ac:picMk id="15" creationId="{59B18721-7AF9-41F8-A515-146EE8339BC3}"/>
          </ac:picMkLst>
        </pc:picChg>
      </pc:sldChg>
      <pc:sldChg chg="addSp delSp modSp mod modClrScheme chgLayout">
        <pc:chgData name="mauricio rosemberg" userId="5ecc7282e7302d41" providerId="Windows Live" clId="Web-{E7BCF20A-6C78-40CA-83CF-785958E4841E}" dt="2020-03-25T19:15:59.570" v="44"/>
        <pc:sldMkLst>
          <pc:docMk/>
          <pc:sldMk cId="1123889721" sldId="271"/>
        </pc:sldMkLst>
        <pc:spChg chg="del mod">
          <ac:chgData name="mauricio rosemberg" userId="5ecc7282e7302d41" providerId="Windows Live" clId="Web-{E7BCF20A-6C78-40CA-83CF-785958E4841E}" dt="2020-03-25T19:15:45.195" v="40"/>
          <ac:spMkLst>
            <pc:docMk/>
            <pc:sldMk cId="1123889721" sldId="271"/>
            <ac:spMk id="3" creationId="{5BC32727-4756-41C0-A00B-4E5FD85C2FD9}"/>
          </ac:spMkLst>
        </pc:spChg>
        <pc:spChg chg="add del mod">
          <ac:chgData name="mauricio rosemberg" userId="5ecc7282e7302d41" providerId="Windows Live" clId="Web-{E7BCF20A-6C78-40CA-83CF-785958E4841E}" dt="2020-03-25T19:15:57.945" v="43"/>
          <ac:spMkLst>
            <pc:docMk/>
            <pc:sldMk cId="1123889721" sldId="271"/>
            <ac:spMk id="4" creationId="{34C659D2-1518-4912-95A0-BB5467251D00}"/>
          </ac:spMkLst>
        </pc:spChg>
        <pc:spChg chg="del">
          <ac:chgData name="mauricio rosemberg" userId="5ecc7282e7302d41" providerId="Windows Live" clId="Web-{E7BCF20A-6C78-40CA-83CF-785958E4841E}" dt="2020-03-25T19:15:39.570" v="36"/>
          <ac:spMkLst>
            <pc:docMk/>
            <pc:sldMk cId="1123889721" sldId="271"/>
            <ac:spMk id="5" creationId="{FB5A5346-A707-4B6E-BA92-D73DB3D12F21}"/>
          </ac:spMkLst>
        </pc:spChg>
        <pc:spChg chg="add del mod">
          <ac:chgData name="mauricio rosemberg" userId="5ecc7282e7302d41" providerId="Windows Live" clId="Web-{E7BCF20A-6C78-40CA-83CF-785958E4841E}" dt="2020-03-25T19:15:42.695" v="37"/>
          <ac:spMkLst>
            <pc:docMk/>
            <pc:sldMk cId="1123889721" sldId="271"/>
            <ac:spMk id="9" creationId="{06027AD5-3979-40D9-BCE9-999A4603ACD5}"/>
          </ac:spMkLst>
        </pc:spChg>
        <pc:spChg chg="add del mod">
          <ac:chgData name="mauricio rosemberg" userId="5ecc7282e7302d41" providerId="Windows Live" clId="Web-{E7BCF20A-6C78-40CA-83CF-785958E4841E}" dt="2020-03-25T19:15:47.429" v="42"/>
          <ac:spMkLst>
            <pc:docMk/>
            <pc:sldMk cId="1123889721" sldId="271"/>
            <ac:spMk id="12" creationId="{3DE6FC3E-FF62-44E3-AA11-73A70F0007E0}"/>
          </ac:spMkLst>
        </pc:spChg>
        <pc:spChg chg="add del mod">
          <ac:chgData name="mauricio rosemberg" userId="5ecc7282e7302d41" providerId="Windows Live" clId="Web-{E7BCF20A-6C78-40CA-83CF-785958E4841E}" dt="2020-03-25T19:15:59.570" v="44"/>
          <ac:spMkLst>
            <pc:docMk/>
            <pc:sldMk cId="1123889721" sldId="271"/>
            <ac:spMk id="14" creationId="{D6B6631B-86C1-4228-AD67-C3A40663735A}"/>
          </ac:spMkLst>
        </pc:spChg>
        <pc:picChg chg="del">
          <ac:chgData name="mauricio rosemberg" userId="5ecc7282e7302d41" providerId="Windows Live" clId="Web-{E7BCF20A-6C78-40CA-83CF-785958E4841E}" dt="2020-03-25T19:15:37.554" v="35"/>
          <ac:picMkLst>
            <pc:docMk/>
            <pc:sldMk cId="1123889721" sldId="271"/>
            <ac:picMk id="6" creationId="{00000000-0000-0000-0000-000000000000}"/>
          </ac:picMkLst>
        </pc:picChg>
        <pc:picChg chg="del">
          <ac:chgData name="mauricio rosemberg" userId="5ecc7282e7302d41" providerId="Windows Live" clId="Web-{E7BCF20A-6C78-40CA-83CF-785958E4841E}" dt="2020-03-25T19:15:35.007" v="34"/>
          <ac:picMkLst>
            <pc:docMk/>
            <pc:sldMk cId="1123889721" sldId="271"/>
            <ac:picMk id="7" creationId="{2736EBC7-C3F8-480E-A462-8982CC944ED6}"/>
          </ac:picMkLst>
        </pc:picChg>
        <pc:picChg chg="del">
          <ac:chgData name="mauricio rosemberg" userId="5ecc7282e7302d41" providerId="Windows Live" clId="Web-{E7BCF20A-6C78-40CA-83CF-785958E4841E}" dt="2020-03-25T19:15:46.195" v="41"/>
          <ac:picMkLst>
            <pc:docMk/>
            <pc:sldMk cId="1123889721" sldId="271"/>
            <ac:picMk id="10" creationId="{6C7B82F8-E50A-44BE-8268-CD47FEB29765}"/>
          </ac:picMkLst>
        </pc:picChg>
        <pc:picChg chg="add mod ord modCrop">
          <ac:chgData name="mauricio rosemberg" userId="5ecc7282e7302d41" providerId="Windows Live" clId="Web-{E7BCF20A-6C78-40CA-83CF-785958E4841E}" dt="2020-03-25T19:15:59.570" v="44"/>
          <ac:picMkLst>
            <pc:docMk/>
            <pc:sldMk cId="1123889721" sldId="271"/>
            <ac:picMk id="15" creationId="{72E204E3-2434-42F3-ADC4-D45C940AD8D5}"/>
          </ac:picMkLst>
        </pc:picChg>
      </pc:sldChg>
      <pc:sldChg chg="addSp delSp modSp mod modClrScheme chgLayout">
        <pc:chgData name="mauricio rosemberg" userId="5ecc7282e7302d41" providerId="Windows Live" clId="Web-{E7BCF20A-6C78-40CA-83CF-785958E4841E}" dt="2020-03-25T19:17:10.602" v="56"/>
        <pc:sldMkLst>
          <pc:docMk/>
          <pc:sldMk cId="3508510501" sldId="277"/>
        </pc:sldMkLst>
        <pc:spChg chg="del">
          <ac:chgData name="mauricio rosemberg" userId="5ecc7282e7302d41" providerId="Windows Live" clId="Web-{E7BCF20A-6C78-40CA-83CF-785958E4841E}" dt="2020-03-25T19:16:55.289" v="51"/>
          <ac:spMkLst>
            <pc:docMk/>
            <pc:sldMk cId="3508510501" sldId="277"/>
            <ac:spMk id="3" creationId="{5BC32727-4756-41C0-A00B-4E5FD85C2FD9}"/>
          </ac:spMkLst>
        </pc:spChg>
        <pc:spChg chg="add del mod">
          <ac:chgData name="mauricio rosemberg" userId="5ecc7282e7302d41" providerId="Windows Live" clId="Web-{E7BCF20A-6C78-40CA-83CF-785958E4841E}" dt="2020-03-25T19:16:53.774" v="50"/>
          <ac:spMkLst>
            <pc:docMk/>
            <pc:sldMk cId="3508510501" sldId="277"/>
            <ac:spMk id="4" creationId="{4B4B68CD-75CF-4AD6-9429-9FCCB0189C16}"/>
          </ac:spMkLst>
        </pc:spChg>
        <pc:spChg chg="del mod">
          <ac:chgData name="mauricio rosemberg" userId="5ecc7282e7302d41" providerId="Windows Live" clId="Web-{E7BCF20A-6C78-40CA-83CF-785958E4841E}" dt="2020-03-25T19:16:52.133" v="49"/>
          <ac:spMkLst>
            <pc:docMk/>
            <pc:sldMk cId="3508510501" sldId="277"/>
            <ac:spMk id="5" creationId="{FB5A5346-A707-4B6E-BA92-D73DB3D12F21}"/>
          </ac:spMkLst>
        </pc:spChg>
        <pc:spChg chg="add del mod">
          <ac:chgData name="mauricio rosemberg" userId="5ecc7282e7302d41" providerId="Windows Live" clId="Web-{E7BCF20A-6C78-40CA-83CF-785958E4841E}" dt="2020-03-25T19:16:57.399" v="52"/>
          <ac:spMkLst>
            <pc:docMk/>
            <pc:sldMk cId="3508510501" sldId="277"/>
            <ac:spMk id="9" creationId="{43840C80-F07E-475B-8EE9-C6AF8E752029}"/>
          </ac:spMkLst>
        </pc:spChg>
        <pc:spChg chg="add del mod">
          <ac:chgData name="mauricio rosemberg" userId="5ecc7282e7302d41" providerId="Windows Live" clId="Web-{E7BCF20A-6C78-40CA-83CF-785958E4841E}" dt="2020-03-25T19:17:10.602" v="56"/>
          <ac:spMkLst>
            <pc:docMk/>
            <pc:sldMk cId="3508510501" sldId="277"/>
            <ac:spMk id="12" creationId="{6132BD4F-7D89-4895-9139-CD50F0E986E7}"/>
          </ac:spMkLst>
        </pc:spChg>
        <pc:spChg chg="add del mod">
          <ac:chgData name="mauricio rosemberg" userId="5ecc7282e7302d41" providerId="Windows Live" clId="Web-{E7BCF20A-6C78-40CA-83CF-785958E4841E}" dt="2020-03-25T19:17:08.602" v="55"/>
          <ac:spMkLst>
            <pc:docMk/>
            <pc:sldMk cId="3508510501" sldId="277"/>
            <ac:spMk id="14" creationId="{8E9F2608-23FA-46B1-A021-A312EEDDCC6D}"/>
          </ac:spMkLst>
        </pc:spChg>
        <pc:picChg chg="del">
          <ac:chgData name="mauricio rosemberg" userId="5ecc7282e7302d41" providerId="Windows Live" clId="Web-{E7BCF20A-6C78-40CA-83CF-785958E4841E}" dt="2020-03-25T19:17:00.227" v="54"/>
          <ac:picMkLst>
            <pc:docMk/>
            <pc:sldMk cId="3508510501" sldId="277"/>
            <ac:picMk id="6" creationId="{00000000-0000-0000-0000-000000000000}"/>
          </ac:picMkLst>
        </pc:picChg>
        <pc:picChg chg="del">
          <ac:chgData name="mauricio rosemberg" userId="5ecc7282e7302d41" providerId="Windows Live" clId="Web-{E7BCF20A-6C78-40CA-83CF-785958E4841E}" dt="2020-03-25T19:16:49.570" v="45"/>
          <ac:picMkLst>
            <pc:docMk/>
            <pc:sldMk cId="3508510501" sldId="277"/>
            <ac:picMk id="7" creationId="{2736EBC7-C3F8-480E-A462-8982CC944ED6}"/>
          </ac:picMkLst>
        </pc:picChg>
        <pc:picChg chg="del">
          <ac:chgData name="mauricio rosemberg" userId="5ecc7282e7302d41" providerId="Windows Live" clId="Web-{E7BCF20A-6C78-40CA-83CF-785958E4841E}" dt="2020-03-25T19:16:58.195" v="53"/>
          <ac:picMkLst>
            <pc:docMk/>
            <pc:sldMk cId="3508510501" sldId="277"/>
            <ac:picMk id="10" creationId="{6C7B82F8-E50A-44BE-8268-CD47FEB29765}"/>
          </ac:picMkLst>
        </pc:picChg>
        <pc:picChg chg="add mod ord modCrop">
          <ac:chgData name="mauricio rosemberg" userId="5ecc7282e7302d41" providerId="Windows Live" clId="Web-{E7BCF20A-6C78-40CA-83CF-785958E4841E}" dt="2020-03-25T19:17:10.602" v="56"/>
          <ac:picMkLst>
            <pc:docMk/>
            <pc:sldMk cId="3508510501" sldId="277"/>
            <ac:picMk id="15" creationId="{64F9FB90-D825-4112-814B-64DECCEF8717}"/>
          </ac:picMkLst>
        </pc:picChg>
      </pc:sldChg>
      <pc:sldChg chg="addSp delSp modSp mod modClrScheme chgLayout">
        <pc:chgData name="mauricio rosemberg" userId="5ecc7282e7302d41" providerId="Windows Live" clId="Web-{E7BCF20A-6C78-40CA-83CF-785958E4841E}" dt="2020-03-25T19:18:26.946" v="67"/>
        <pc:sldMkLst>
          <pc:docMk/>
          <pc:sldMk cId="3311500087" sldId="287"/>
        </pc:sldMkLst>
        <pc:spChg chg="del">
          <ac:chgData name="mauricio rosemberg" userId="5ecc7282e7302d41" providerId="Windows Live" clId="Web-{E7BCF20A-6C78-40CA-83CF-785958E4841E}" dt="2020-03-25T19:18:14.462" v="62"/>
          <ac:spMkLst>
            <pc:docMk/>
            <pc:sldMk cId="3311500087" sldId="287"/>
            <ac:spMk id="3" creationId="{5BC32727-4756-41C0-A00B-4E5FD85C2FD9}"/>
          </ac:spMkLst>
        </pc:spChg>
        <pc:spChg chg="add del mod">
          <ac:chgData name="mauricio rosemberg" userId="5ecc7282e7302d41" providerId="Windows Live" clId="Web-{E7BCF20A-6C78-40CA-83CF-785958E4841E}" dt="2020-03-25T19:18:12.524" v="61"/>
          <ac:spMkLst>
            <pc:docMk/>
            <pc:sldMk cId="3311500087" sldId="287"/>
            <ac:spMk id="4" creationId="{E455B404-87AD-41F9-B611-00EA0AFF9658}"/>
          </ac:spMkLst>
        </pc:spChg>
        <pc:spChg chg="del mod">
          <ac:chgData name="mauricio rosemberg" userId="5ecc7282e7302d41" providerId="Windows Live" clId="Web-{E7BCF20A-6C78-40CA-83CF-785958E4841E}" dt="2020-03-25T19:18:09.399" v="59"/>
          <ac:spMkLst>
            <pc:docMk/>
            <pc:sldMk cId="3311500087" sldId="287"/>
            <ac:spMk id="5" creationId="{FB5A5346-A707-4B6E-BA92-D73DB3D12F21}"/>
          </ac:spMkLst>
        </pc:spChg>
        <pc:spChg chg="add del mod">
          <ac:chgData name="mauricio rosemberg" userId="5ecc7282e7302d41" providerId="Windows Live" clId="Web-{E7BCF20A-6C78-40CA-83CF-785958E4841E}" dt="2020-03-25T19:18:17.868" v="64"/>
          <ac:spMkLst>
            <pc:docMk/>
            <pc:sldMk cId="3311500087" sldId="287"/>
            <ac:spMk id="9" creationId="{AE68D478-2E92-48BE-A57E-12EB1E6D2642}"/>
          </ac:spMkLst>
        </pc:spChg>
        <pc:spChg chg="add del mod">
          <ac:chgData name="mauricio rosemberg" userId="5ecc7282e7302d41" providerId="Windows Live" clId="Web-{E7BCF20A-6C78-40CA-83CF-785958E4841E}" dt="2020-03-25T19:18:26.946" v="67"/>
          <ac:spMkLst>
            <pc:docMk/>
            <pc:sldMk cId="3311500087" sldId="287"/>
            <ac:spMk id="12" creationId="{0EFDF9CF-1383-4884-BFD8-74E86283D415}"/>
          </ac:spMkLst>
        </pc:spChg>
        <pc:spChg chg="add del mod">
          <ac:chgData name="mauricio rosemberg" userId="5ecc7282e7302d41" providerId="Windows Live" clId="Web-{E7BCF20A-6C78-40CA-83CF-785958E4841E}" dt="2020-03-25T19:18:25.743" v="66"/>
          <ac:spMkLst>
            <pc:docMk/>
            <pc:sldMk cId="3311500087" sldId="287"/>
            <ac:spMk id="14" creationId="{06916889-A3AA-4DE1-B275-41DDD402749D}"/>
          </ac:spMkLst>
        </pc:spChg>
        <pc:picChg chg="del">
          <ac:chgData name="mauricio rosemberg" userId="5ecc7282e7302d41" providerId="Windows Live" clId="Web-{E7BCF20A-6C78-40CA-83CF-785958E4841E}" dt="2020-03-25T19:18:19.227" v="65"/>
          <ac:picMkLst>
            <pc:docMk/>
            <pc:sldMk cId="3311500087" sldId="287"/>
            <ac:picMk id="6" creationId="{00000000-0000-0000-0000-000000000000}"/>
          </ac:picMkLst>
        </pc:picChg>
        <pc:picChg chg="del">
          <ac:chgData name="mauricio rosemberg" userId="5ecc7282e7302d41" providerId="Windows Live" clId="Web-{E7BCF20A-6C78-40CA-83CF-785958E4841E}" dt="2020-03-25T19:18:09.821" v="60"/>
          <ac:picMkLst>
            <pc:docMk/>
            <pc:sldMk cId="3311500087" sldId="287"/>
            <ac:picMk id="7" creationId="{2736EBC7-C3F8-480E-A462-8982CC944ED6}"/>
          </ac:picMkLst>
        </pc:picChg>
        <pc:picChg chg="del">
          <ac:chgData name="mauricio rosemberg" userId="5ecc7282e7302d41" providerId="Windows Live" clId="Web-{E7BCF20A-6C78-40CA-83CF-785958E4841E}" dt="2020-03-25T19:18:16.196" v="63"/>
          <ac:picMkLst>
            <pc:docMk/>
            <pc:sldMk cId="3311500087" sldId="287"/>
            <ac:picMk id="10" creationId="{6C7B82F8-E50A-44BE-8268-CD47FEB29765}"/>
          </ac:picMkLst>
        </pc:picChg>
        <pc:picChg chg="add mod ord modCrop">
          <ac:chgData name="mauricio rosemberg" userId="5ecc7282e7302d41" providerId="Windows Live" clId="Web-{E7BCF20A-6C78-40CA-83CF-785958E4841E}" dt="2020-03-25T19:18:26.946" v="67"/>
          <ac:picMkLst>
            <pc:docMk/>
            <pc:sldMk cId="3311500087" sldId="287"/>
            <ac:picMk id="15" creationId="{88182244-F79C-45D7-AB1B-F31A84FC4092}"/>
          </ac:picMkLst>
        </pc:picChg>
      </pc:sldChg>
    </pc:docChg>
  </pc:docChgLst>
  <pc:docChgLst>
    <pc:chgData name="mauricio rosemberg" userId="5ecc7282e7302d41" providerId="Windows Live" clId="Web-{668DF37F-9DD6-4730-B4A4-79644100FBD6}"/>
    <pc:docChg chg="modSld">
      <pc:chgData name="mauricio rosemberg" userId="5ecc7282e7302d41" providerId="Windows Live" clId="Web-{668DF37F-9DD6-4730-B4A4-79644100FBD6}" dt="2020-03-23T22:45:23.382" v="73" actId="1076"/>
      <pc:docMkLst>
        <pc:docMk/>
      </pc:docMkLst>
      <pc:sldChg chg="modSp">
        <pc:chgData name="mauricio rosemberg" userId="5ecc7282e7302d41" providerId="Windows Live" clId="Web-{668DF37F-9DD6-4730-B4A4-79644100FBD6}" dt="2020-03-23T22:35:45.955" v="44" actId="14100"/>
        <pc:sldMkLst>
          <pc:docMk/>
          <pc:sldMk cId="24653915" sldId="259"/>
        </pc:sldMkLst>
        <pc:spChg chg="mod">
          <ac:chgData name="mauricio rosemberg" userId="5ecc7282e7302d41" providerId="Windows Live" clId="Web-{668DF37F-9DD6-4730-B4A4-79644100FBD6}" dt="2020-03-23T22:35:45.955" v="44" actId="14100"/>
          <ac:spMkLst>
            <pc:docMk/>
            <pc:sldMk cId="24653915" sldId="259"/>
            <ac:spMk id="10" creationId="{00000000-0000-0000-0000-000000000000}"/>
          </ac:spMkLst>
        </pc:spChg>
      </pc:sldChg>
      <pc:sldChg chg="modSp">
        <pc:chgData name="mauricio rosemberg" userId="5ecc7282e7302d41" providerId="Windows Live" clId="Web-{668DF37F-9DD6-4730-B4A4-79644100FBD6}" dt="2020-03-23T22:36:12.034" v="46" actId="1076"/>
        <pc:sldMkLst>
          <pc:docMk/>
          <pc:sldMk cId="539887324" sldId="267"/>
        </pc:sldMkLst>
        <pc:spChg chg="mod">
          <ac:chgData name="mauricio rosemberg" userId="5ecc7282e7302d41" providerId="Windows Live" clId="Web-{668DF37F-9DD6-4730-B4A4-79644100FBD6}" dt="2020-03-23T22:36:12.034" v="46" actId="1076"/>
          <ac:spMkLst>
            <pc:docMk/>
            <pc:sldMk cId="539887324" sldId="267"/>
            <ac:spMk id="6" creationId="{00000000-0000-0000-0000-000000000000}"/>
          </ac:spMkLst>
        </pc:spChg>
      </pc:sldChg>
      <pc:sldChg chg="modSp">
        <pc:chgData name="mauricio rosemberg" userId="5ecc7282e7302d41" providerId="Windows Live" clId="Web-{668DF37F-9DD6-4730-B4A4-79644100FBD6}" dt="2020-03-23T22:36:33.504" v="48" actId="1076"/>
        <pc:sldMkLst>
          <pc:docMk/>
          <pc:sldMk cId="4054404923" sldId="275"/>
        </pc:sldMkLst>
        <pc:spChg chg="mod">
          <ac:chgData name="mauricio rosemberg" userId="5ecc7282e7302d41" providerId="Windows Live" clId="Web-{668DF37F-9DD6-4730-B4A4-79644100FBD6}" dt="2020-03-23T22:36:33.504" v="48" actId="1076"/>
          <ac:spMkLst>
            <pc:docMk/>
            <pc:sldMk cId="4054404923" sldId="275"/>
            <ac:spMk id="6" creationId="{00000000-0000-0000-0000-000000000000}"/>
          </ac:spMkLst>
        </pc:spChg>
      </pc:sldChg>
      <pc:sldChg chg="modSp">
        <pc:chgData name="mauricio rosemberg" userId="5ecc7282e7302d41" providerId="Windows Live" clId="Web-{668DF37F-9DD6-4730-B4A4-79644100FBD6}" dt="2020-03-23T22:36:46.160" v="50" actId="1076"/>
        <pc:sldMkLst>
          <pc:docMk/>
          <pc:sldMk cId="2848116057" sldId="276"/>
        </pc:sldMkLst>
        <pc:spChg chg="mod">
          <ac:chgData name="mauricio rosemberg" userId="5ecc7282e7302d41" providerId="Windows Live" clId="Web-{668DF37F-9DD6-4730-B4A4-79644100FBD6}" dt="2020-03-23T22:36:46.160" v="50" actId="1076"/>
          <ac:spMkLst>
            <pc:docMk/>
            <pc:sldMk cId="2848116057" sldId="276"/>
            <ac:spMk id="6" creationId="{00000000-0000-0000-0000-000000000000}"/>
          </ac:spMkLst>
        </pc:spChg>
      </pc:sldChg>
      <pc:sldChg chg="modSp">
        <pc:chgData name="mauricio rosemberg" userId="5ecc7282e7302d41" providerId="Windows Live" clId="Web-{668DF37F-9DD6-4730-B4A4-79644100FBD6}" dt="2020-03-23T22:37:10.396" v="54" actId="1076"/>
        <pc:sldMkLst>
          <pc:docMk/>
          <pc:sldMk cId="2918878399" sldId="279"/>
        </pc:sldMkLst>
        <pc:spChg chg="mod">
          <ac:chgData name="mauricio rosemberg" userId="5ecc7282e7302d41" providerId="Windows Live" clId="Web-{668DF37F-9DD6-4730-B4A4-79644100FBD6}" dt="2020-03-23T22:37:10.396" v="54" actId="1076"/>
          <ac:spMkLst>
            <pc:docMk/>
            <pc:sldMk cId="2918878399" sldId="279"/>
            <ac:spMk id="6" creationId="{00000000-0000-0000-0000-000000000000}"/>
          </ac:spMkLst>
        </pc:spChg>
      </pc:sldChg>
      <pc:sldChg chg="modSp">
        <pc:chgData name="mauricio rosemberg" userId="5ecc7282e7302d41" providerId="Windows Live" clId="Web-{668DF37F-9DD6-4730-B4A4-79644100FBD6}" dt="2020-03-23T22:30:37.381" v="36" actId="20577"/>
        <pc:sldMkLst>
          <pc:docMk/>
          <pc:sldMk cId="88628668" sldId="282"/>
        </pc:sldMkLst>
        <pc:spChg chg="mod">
          <ac:chgData name="mauricio rosemberg" userId="5ecc7282e7302d41" providerId="Windows Live" clId="Web-{668DF37F-9DD6-4730-B4A4-79644100FBD6}" dt="2020-03-23T22:30:37.381" v="36" actId="20577"/>
          <ac:spMkLst>
            <pc:docMk/>
            <pc:sldMk cId="88628668" sldId="282"/>
            <ac:spMk id="6" creationId="{00000000-0000-0000-0000-000000000000}"/>
          </ac:spMkLst>
        </pc:spChg>
      </pc:sldChg>
      <pc:sldChg chg="addSp delSp modSp">
        <pc:chgData name="mauricio rosemberg" userId="5ecc7282e7302d41" providerId="Windows Live" clId="Web-{668DF37F-9DD6-4730-B4A4-79644100FBD6}" dt="2020-03-23T22:43:45.629" v="64" actId="1076"/>
        <pc:sldMkLst>
          <pc:docMk/>
          <pc:sldMk cId="3778854369" sldId="283"/>
        </pc:sldMkLst>
        <pc:spChg chg="del">
          <ac:chgData name="mauricio rosemberg" userId="5ecc7282e7302d41" providerId="Windows Live" clId="Web-{668DF37F-9DD6-4730-B4A4-79644100FBD6}" dt="2020-03-23T22:43:30.175" v="61"/>
          <ac:spMkLst>
            <pc:docMk/>
            <pc:sldMk cId="3778854369" sldId="283"/>
            <ac:spMk id="6" creationId="{00000000-0000-0000-0000-000000000000}"/>
          </ac:spMkLst>
        </pc:spChg>
        <pc:spChg chg="mod">
          <ac:chgData name="mauricio rosemberg" userId="5ecc7282e7302d41" providerId="Windows Live" clId="Web-{668DF37F-9DD6-4730-B4A4-79644100FBD6}" dt="2020-03-23T22:31:08.961" v="38" actId="20577"/>
          <ac:spMkLst>
            <pc:docMk/>
            <pc:sldMk cId="3778854369" sldId="283"/>
            <ac:spMk id="7" creationId="{00000000-0000-0000-0000-000000000000}"/>
          </ac:spMkLst>
        </pc:spChg>
        <pc:spChg chg="add del mod">
          <ac:chgData name="mauricio rosemberg" userId="5ecc7282e7302d41" providerId="Windows Live" clId="Web-{668DF37F-9DD6-4730-B4A4-79644100FBD6}" dt="2020-03-23T22:43:37.988" v="63"/>
          <ac:spMkLst>
            <pc:docMk/>
            <pc:sldMk cId="3778854369" sldId="283"/>
            <ac:spMk id="8" creationId="{740A6ECA-29F4-47BD-830E-4E4B37AC8D95}"/>
          </ac:spMkLst>
        </pc:spChg>
        <pc:picChg chg="del">
          <ac:chgData name="mauricio rosemberg" userId="5ecc7282e7302d41" providerId="Windows Live" clId="Web-{668DF37F-9DD6-4730-B4A4-79644100FBD6}" dt="2020-03-23T22:43:30.909" v="62"/>
          <ac:picMkLst>
            <pc:docMk/>
            <pc:sldMk cId="3778854369" sldId="283"/>
            <ac:picMk id="9" creationId="{00000000-0000-0000-0000-000000000000}"/>
          </ac:picMkLst>
        </pc:picChg>
        <pc:picChg chg="add mod ord">
          <ac:chgData name="mauricio rosemberg" userId="5ecc7282e7302d41" providerId="Windows Live" clId="Web-{668DF37F-9DD6-4730-B4A4-79644100FBD6}" dt="2020-03-23T22:43:45.629" v="64" actId="1076"/>
          <ac:picMkLst>
            <pc:docMk/>
            <pc:sldMk cId="3778854369" sldId="283"/>
            <ac:picMk id="10" creationId="{0AE7FB97-0846-48BF-A28B-4D04E464E814}"/>
          </ac:picMkLst>
        </pc:picChg>
      </pc:sldChg>
      <pc:sldChg chg="addSp delSp modSp">
        <pc:chgData name="mauricio rosemberg" userId="5ecc7282e7302d41" providerId="Windows Live" clId="Web-{668DF37F-9DD6-4730-B4A4-79644100FBD6}" dt="2020-03-23T22:21:23.017" v="10" actId="20577"/>
        <pc:sldMkLst>
          <pc:docMk/>
          <pc:sldMk cId="2187494265" sldId="284"/>
        </pc:sldMkLst>
        <pc:spChg chg="del mod">
          <ac:chgData name="mauricio rosemberg" userId="5ecc7282e7302d41" providerId="Windows Live" clId="Web-{668DF37F-9DD6-4730-B4A4-79644100FBD6}" dt="2020-03-23T22:19:54.858" v="4"/>
          <ac:spMkLst>
            <pc:docMk/>
            <pc:sldMk cId="2187494265" sldId="284"/>
            <ac:spMk id="6" creationId="{00000000-0000-0000-0000-000000000000}"/>
          </ac:spMkLst>
        </pc:spChg>
        <pc:spChg chg="mod">
          <ac:chgData name="mauricio rosemberg" userId="5ecc7282e7302d41" providerId="Windows Live" clId="Web-{668DF37F-9DD6-4730-B4A4-79644100FBD6}" dt="2020-03-23T22:21:23.017" v="10" actId="20577"/>
          <ac:spMkLst>
            <pc:docMk/>
            <pc:sldMk cId="2187494265" sldId="284"/>
            <ac:spMk id="7" creationId="{00000000-0000-0000-0000-000000000000}"/>
          </ac:spMkLst>
        </pc:spChg>
        <pc:spChg chg="add del mod">
          <ac:chgData name="mauricio rosemberg" userId="5ecc7282e7302d41" providerId="Windows Live" clId="Web-{668DF37F-9DD6-4730-B4A4-79644100FBD6}" dt="2020-03-23T22:20:04.327" v="6"/>
          <ac:spMkLst>
            <pc:docMk/>
            <pc:sldMk cId="2187494265" sldId="284"/>
            <ac:spMk id="8" creationId="{096BCA75-F1C0-4325-85F0-170DD97B09DB}"/>
          </ac:spMkLst>
        </pc:spChg>
        <pc:picChg chg="del">
          <ac:chgData name="mauricio rosemberg" userId="5ecc7282e7302d41" providerId="Windows Live" clId="Web-{668DF37F-9DD6-4730-B4A4-79644100FBD6}" dt="2020-03-23T22:19:56.592" v="5"/>
          <ac:picMkLst>
            <pc:docMk/>
            <pc:sldMk cId="2187494265" sldId="284"/>
            <ac:picMk id="9" creationId="{00000000-0000-0000-0000-000000000000}"/>
          </ac:picMkLst>
        </pc:picChg>
        <pc:picChg chg="add mod ord">
          <ac:chgData name="mauricio rosemberg" userId="5ecc7282e7302d41" providerId="Windows Live" clId="Web-{668DF37F-9DD6-4730-B4A4-79644100FBD6}" dt="2020-03-23T22:20:04.327" v="6"/>
          <ac:picMkLst>
            <pc:docMk/>
            <pc:sldMk cId="2187494265" sldId="284"/>
            <ac:picMk id="10" creationId="{9B83E8DC-772F-4764-91B7-F3E7190FE941}"/>
          </ac:picMkLst>
        </pc:picChg>
      </pc:sldChg>
      <pc:sldChg chg="modSp">
        <pc:chgData name="mauricio rosemberg" userId="5ecc7282e7302d41" providerId="Windows Live" clId="Web-{668DF37F-9DD6-4730-B4A4-79644100FBD6}" dt="2020-03-23T22:37:59.335" v="60" actId="1076"/>
        <pc:sldMkLst>
          <pc:docMk/>
          <pc:sldMk cId="718850099" sldId="286"/>
        </pc:sldMkLst>
        <pc:spChg chg="mod">
          <ac:chgData name="mauricio rosemberg" userId="5ecc7282e7302d41" providerId="Windows Live" clId="Web-{668DF37F-9DD6-4730-B4A4-79644100FBD6}" dt="2020-03-23T22:21:54.315" v="15" actId="20577"/>
          <ac:spMkLst>
            <pc:docMk/>
            <pc:sldMk cId="718850099" sldId="286"/>
            <ac:spMk id="5" creationId="{00000000-0000-0000-0000-000000000000}"/>
          </ac:spMkLst>
        </pc:spChg>
        <pc:spChg chg="mod">
          <ac:chgData name="mauricio rosemberg" userId="5ecc7282e7302d41" providerId="Windows Live" clId="Web-{668DF37F-9DD6-4730-B4A4-79644100FBD6}" dt="2020-03-23T22:37:59.335" v="60" actId="1076"/>
          <ac:spMkLst>
            <pc:docMk/>
            <pc:sldMk cId="718850099" sldId="286"/>
            <ac:spMk id="6" creationId="{00000000-0000-0000-0000-000000000000}"/>
          </ac:spMkLst>
        </pc:spChg>
      </pc:sldChg>
      <pc:sldChg chg="addSp delSp modSp">
        <pc:chgData name="mauricio rosemberg" userId="5ecc7282e7302d41" providerId="Windows Live" clId="Web-{668DF37F-9DD6-4730-B4A4-79644100FBD6}" dt="2020-03-23T22:35:07.360" v="40"/>
        <pc:sldMkLst>
          <pc:docMk/>
          <pc:sldMk cId="2690758144" sldId="288"/>
        </pc:sldMkLst>
        <pc:spChg chg="add del mod">
          <ac:chgData name="mauricio rosemberg" userId="5ecc7282e7302d41" providerId="Windows Live" clId="Web-{668DF37F-9DD6-4730-B4A4-79644100FBD6}" dt="2020-03-23T22:28:15.595" v="30"/>
          <ac:spMkLst>
            <pc:docMk/>
            <pc:sldMk cId="2690758144" sldId="288"/>
            <ac:spMk id="4" creationId="{D58B053C-F584-4809-B233-C372AA3511BB}"/>
          </ac:spMkLst>
        </pc:spChg>
        <pc:spChg chg="mod">
          <ac:chgData name="mauricio rosemberg" userId="5ecc7282e7302d41" providerId="Windows Live" clId="Web-{668DF37F-9DD6-4730-B4A4-79644100FBD6}" dt="2020-03-23T22:25:29.058" v="28" actId="20577"/>
          <ac:spMkLst>
            <pc:docMk/>
            <pc:sldMk cId="2690758144" sldId="288"/>
            <ac:spMk id="5" creationId="{00000000-0000-0000-0000-000000000000}"/>
          </ac:spMkLst>
        </pc:spChg>
        <pc:spChg chg="add del mod">
          <ac:chgData name="mauricio rosemberg" userId="5ecc7282e7302d41" providerId="Windows Live" clId="Web-{668DF37F-9DD6-4730-B4A4-79644100FBD6}" dt="2020-03-23T22:35:07.360" v="40"/>
          <ac:spMkLst>
            <pc:docMk/>
            <pc:sldMk cId="2690758144" sldId="288"/>
            <ac:spMk id="12" creationId="{1B3C6660-DEF4-4D42-AA08-C6754B7476DF}"/>
          </ac:spMkLst>
        </pc:spChg>
        <pc:picChg chg="add del mod ord modCrop">
          <ac:chgData name="mauricio rosemberg" userId="5ecc7282e7302d41" providerId="Windows Live" clId="Web-{668DF37F-9DD6-4730-B4A4-79644100FBD6}" dt="2020-03-23T22:34:58.063" v="39"/>
          <ac:picMkLst>
            <pc:docMk/>
            <pc:sldMk cId="2690758144" sldId="288"/>
            <ac:picMk id="6" creationId="{916BA5CE-871E-4060-BCFA-A48A8F04017E}"/>
          </ac:picMkLst>
        </pc:picChg>
        <pc:picChg chg="del">
          <ac:chgData name="mauricio rosemberg" userId="5ecc7282e7302d41" providerId="Windows Live" clId="Web-{668DF37F-9DD6-4730-B4A4-79644100FBD6}" dt="2020-03-23T22:28:08.080" v="29"/>
          <ac:picMkLst>
            <pc:docMk/>
            <pc:sldMk cId="2690758144" sldId="288"/>
            <ac:picMk id="11" creationId="{6D0D10F8-0F35-4A04-B0EB-8E46E5AB75D2}"/>
          </ac:picMkLst>
        </pc:picChg>
        <pc:picChg chg="add mod ord modCrop">
          <ac:chgData name="mauricio rosemberg" userId="5ecc7282e7302d41" providerId="Windows Live" clId="Web-{668DF37F-9DD6-4730-B4A4-79644100FBD6}" dt="2020-03-23T22:35:07.360" v="40"/>
          <ac:picMkLst>
            <pc:docMk/>
            <pc:sldMk cId="2690758144" sldId="288"/>
            <ac:picMk id="13" creationId="{3AF8AD8A-DC5B-4ACD-B0E8-4C5D0F8D74D1}"/>
          </ac:picMkLst>
        </pc:picChg>
      </pc:sldChg>
      <pc:sldChg chg="modSp">
        <pc:chgData name="mauricio rosemberg" userId="5ecc7282e7302d41" providerId="Windows Live" clId="Web-{668DF37F-9DD6-4730-B4A4-79644100FBD6}" dt="2020-03-23T22:44:34.709" v="66" actId="1076"/>
        <pc:sldMkLst>
          <pc:docMk/>
          <pc:sldMk cId="2530460852" sldId="293"/>
        </pc:sldMkLst>
        <pc:spChg chg="mod">
          <ac:chgData name="mauricio rosemberg" userId="5ecc7282e7302d41" providerId="Windows Live" clId="Web-{668DF37F-9DD6-4730-B4A4-79644100FBD6}" dt="2020-03-23T22:44:34.709" v="66" actId="1076"/>
          <ac:spMkLst>
            <pc:docMk/>
            <pc:sldMk cId="2530460852" sldId="293"/>
            <ac:spMk id="2" creationId="{00000000-0000-0000-0000-000000000000}"/>
          </ac:spMkLst>
        </pc:spChg>
      </pc:sldChg>
      <pc:sldChg chg="modSp">
        <pc:chgData name="mauricio rosemberg" userId="5ecc7282e7302d41" providerId="Windows Live" clId="Web-{668DF37F-9DD6-4730-B4A4-79644100FBD6}" dt="2020-03-23T22:45:06.257" v="70" actId="1076"/>
        <pc:sldMkLst>
          <pc:docMk/>
          <pc:sldMk cId="612793270" sldId="294"/>
        </pc:sldMkLst>
        <pc:spChg chg="mod">
          <ac:chgData name="mauricio rosemberg" userId="5ecc7282e7302d41" providerId="Windows Live" clId="Web-{668DF37F-9DD6-4730-B4A4-79644100FBD6}" dt="2020-03-23T22:45:06.257" v="70" actId="1076"/>
          <ac:spMkLst>
            <pc:docMk/>
            <pc:sldMk cId="612793270" sldId="294"/>
            <ac:spMk id="2" creationId="{00000000-0000-0000-0000-000000000000}"/>
          </ac:spMkLst>
        </pc:spChg>
      </pc:sldChg>
      <pc:sldChg chg="modSp">
        <pc:chgData name="mauricio rosemberg" userId="5ecc7282e7302d41" providerId="Windows Live" clId="Web-{668DF37F-9DD6-4730-B4A4-79644100FBD6}" dt="2020-03-23T22:45:12.507" v="71" actId="1076"/>
        <pc:sldMkLst>
          <pc:docMk/>
          <pc:sldMk cId="729691575" sldId="295"/>
        </pc:sldMkLst>
        <pc:spChg chg="mod">
          <ac:chgData name="mauricio rosemberg" userId="5ecc7282e7302d41" providerId="Windows Live" clId="Web-{668DF37F-9DD6-4730-B4A4-79644100FBD6}" dt="2020-03-23T22:45:12.507" v="71" actId="1076"/>
          <ac:spMkLst>
            <pc:docMk/>
            <pc:sldMk cId="729691575" sldId="295"/>
            <ac:spMk id="5" creationId="{00000000-0000-0000-0000-000000000000}"/>
          </ac:spMkLst>
        </pc:spChg>
      </pc:sldChg>
      <pc:sldChg chg="modSp">
        <pc:chgData name="mauricio rosemberg" userId="5ecc7282e7302d41" providerId="Windows Live" clId="Web-{668DF37F-9DD6-4730-B4A4-79644100FBD6}" dt="2020-03-23T22:45:23.382" v="73" actId="1076"/>
        <pc:sldMkLst>
          <pc:docMk/>
          <pc:sldMk cId="966305292" sldId="297"/>
        </pc:sldMkLst>
        <pc:spChg chg="mod">
          <ac:chgData name="mauricio rosemberg" userId="5ecc7282e7302d41" providerId="Windows Live" clId="Web-{668DF37F-9DD6-4730-B4A4-79644100FBD6}" dt="2020-03-23T22:45:23.382" v="73" actId="1076"/>
          <ac:spMkLst>
            <pc:docMk/>
            <pc:sldMk cId="966305292" sldId="297"/>
            <ac:spMk id="5" creationId="{00000000-0000-0000-0000-000000000000}"/>
          </ac:spMkLst>
        </pc:spChg>
      </pc:sldChg>
      <pc:sldChg chg="modSp">
        <pc:chgData name="mauricio rosemberg" userId="5ecc7282e7302d41" providerId="Windows Live" clId="Web-{668DF37F-9DD6-4730-B4A4-79644100FBD6}" dt="2020-03-23T22:36:27.613" v="47" actId="1076"/>
        <pc:sldMkLst>
          <pc:docMk/>
          <pc:sldMk cId="1960073352" sldId="303"/>
        </pc:sldMkLst>
        <pc:spChg chg="mod">
          <ac:chgData name="mauricio rosemberg" userId="5ecc7282e7302d41" providerId="Windows Live" clId="Web-{668DF37F-9DD6-4730-B4A4-79644100FBD6}" dt="2020-03-23T22:36:27.613" v="47" actId="1076"/>
          <ac:spMkLst>
            <pc:docMk/>
            <pc:sldMk cId="1960073352" sldId="303"/>
            <ac:spMk id="6" creationId="{00000000-0000-0000-0000-000000000000}"/>
          </ac:spMkLst>
        </pc:spChg>
      </pc:sldChg>
    </pc:docChg>
  </pc:docChgLst>
  <pc:docChgLst>
    <pc:chgData name="mauricio rosemberg" userId="5ecc7282e7302d41" providerId="Windows Live" clId="Web-{EE76462B-5983-4719-A4DA-54C01C356BFB}"/>
    <pc:docChg chg="modSld">
      <pc:chgData name="mauricio rosemberg" userId="5ecc7282e7302d41" providerId="Windows Live" clId="Web-{EE76462B-5983-4719-A4DA-54C01C356BFB}" dt="2020-03-25T22:35:38.720" v="7" actId="14100"/>
      <pc:docMkLst>
        <pc:docMk/>
      </pc:docMkLst>
      <pc:sldChg chg="modSp">
        <pc:chgData name="mauricio rosemberg" userId="5ecc7282e7302d41" providerId="Windows Live" clId="Web-{EE76462B-5983-4719-A4DA-54C01C356BFB}" dt="2020-03-25T22:35:38.720" v="7" actId="14100"/>
        <pc:sldMkLst>
          <pc:docMk/>
          <pc:sldMk cId="2848116057" sldId="276"/>
        </pc:sldMkLst>
        <pc:spChg chg="mod">
          <ac:chgData name="mauricio rosemberg" userId="5ecc7282e7302d41" providerId="Windows Live" clId="Web-{EE76462B-5983-4719-A4DA-54C01C356BFB}" dt="2020-03-25T22:35:38.720" v="7" actId="14100"/>
          <ac:spMkLst>
            <pc:docMk/>
            <pc:sldMk cId="2848116057" sldId="276"/>
            <ac:spMk id="7" creationId="{00000000-0000-0000-0000-000000000000}"/>
          </ac:spMkLst>
        </pc:spChg>
      </pc:sldChg>
      <pc:sldChg chg="modSp">
        <pc:chgData name="mauricio rosemberg" userId="5ecc7282e7302d41" providerId="Windows Live" clId="Web-{EE76462B-5983-4719-A4DA-54C01C356BFB}" dt="2020-03-25T22:33:01.698" v="6" actId="1076"/>
        <pc:sldMkLst>
          <pc:docMk/>
          <pc:sldMk cId="2690758144" sldId="288"/>
        </pc:sldMkLst>
        <pc:picChg chg="mod">
          <ac:chgData name="mauricio rosemberg" userId="5ecc7282e7302d41" providerId="Windows Live" clId="Web-{EE76462B-5983-4719-A4DA-54C01C356BFB}" dt="2020-03-25T22:33:01.698" v="6" actId="1076"/>
          <ac:picMkLst>
            <pc:docMk/>
            <pc:sldMk cId="2690758144" sldId="288"/>
            <ac:picMk id="13" creationId="{3AF8AD8A-DC5B-4ACD-B0E8-4C5D0F8D74D1}"/>
          </ac:picMkLst>
        </pc:picChg>
      </pc:sldChg>
      <pc:sldChg chg="addSp delSp modSp">
        <pc:chgData name="mauricio rosemberg" userId="5ecc7282e7302d41" providerId="Windows Live" clId="Web-{EE76462B-5983-4719-A4DA-54C01C356BFB}" dt="2020-03-25T22:29:31.018" v="5"/>
        <pc:sldMkLst>
          <pc:docMk/>
          <pc:sldMk cId="3959238533" sldId="302"/>
        </pc:sldMkLst>
        <pc:picChg chg="del">
          <ac:chgData name="mauricio rosemberg" userId="5ecc7282e7302d41" providerId="Windows Live" clId="Web-{EE76462B-5983-4719-A4DA-54C01C356BFB}" dt="2020-03-25T22:28:41.797" v="0"/>
          <ac:picMkLst>
            <pc:docMk/>
            <pc:sldMk cId="3959238533" sldId="302"/>
            <ac:picMk id="2" creationId="{33E47D14-4BED-444F-B8C5-F990A6ADF291}"/>
          </ac:picMkLst>
        </pc:picChg>
        <pc:picChg chg="add mod">
          <ac:chgData name="mauricio rosemberg" userId="5ecc7282e7302d41" providerId="Windows Live" clId="Web-{EE76462B-5983-4719-A4DA-54C01C356BFB}" dt="2020-03-25T22:29:31.018" v="5"/>
          <ac:picMkLst>
            <pc:docMk/>
            <pc:sldMk cId="3959238533" sldId="302"/>
            <ac:picMk id="3" creationId="{0EA3A2C4-37D8-4947-B536-7137683C5B51}"/>
          </ac:picMkLst>
        </pc:picChg>
      </pc:sldChg>
    </pc:docChg>
  </pc:docChgLst>
  <pc:docChgLst>
    <pc:chgData name="mauricio rosemberg" userId="5ecc7282e7302d41" providerId="Windows Live" clId="Web-{7815ECBA-A601-4873-B51F-86E75FF699B9}"/>
    <pc:docChg chg="addSld delSld modSld">
      <pc:chgData name="mauricio rosemberg" userId="5ecc7282e7302d41" providerId="Windows Live" clId="Web-{7815ECBA-A601-4873-B51F-86E75FF699B9}" dt="2020-03-20T20:26:31.638" v="737" actId="20577"/>
      <pc:docMkLst>
        <pc:docMk/>
      </pc:docMkLst>
      <pc:sldChg chg="modSp">
        <pc:chgData name="mauricio rosemberg" userId="5ecc7282e7302d41" providerId="Windows Live" clId="Web-{7815ECBA-A601-4873-B51F-86E75FF699B9}" dt="2020-03-20T20:26:31.638" v="737" actId="20577"/>
        <pc:sldMkLst>
          <pc:docMk/>
          <pc:sldMk cId="3824403408" sldId="257"/>
        </pc:sldMkLst>
        <pc:spChg chg="mod">
          <ac:chgData name="mauricio rosemberg" userId="5ecc7282e7302d41" providerId="Windows Live" clId="Web-{7815ECBA-A601-4873-B51F-86E75FF699B9}" dt="2020-03-20T20:25:34.404" v="725" actId="20577"/>
          <ac:spMkLst>
            <pc:docMk/>
            <pc:sldMk cId="3824403408" sldId="257"/>
            <ac:spMk id="2" creationId="{00000000-0000-0000-0000-000000000000}"/>
          </ac:spMkLst>
        </pc:spChg>
        <pc:spChg chg="mod">
          <ac:chgData name="mauricio rosemberg" userId="5ecc7282e7302d41" providerId="Windows Live" clId="Web-{7815ECBA-A601-4873-B51F-86E75FF699B9}" dt="2020-03-20T20:26:31.638" v="737" actId="20577"/>
          <ac:spMkLst>
            <pc:docMk/>
            <pc:sldMk cId="3824403408" sldId="257"/>
            <ac:spMk id="7" creationId="{00000000-0000-0000-0000-000000000000}"/>
          </ac:spMkLst>
        </pc:spChg>
      </pc:sldChg>
      <pc:sldChg chg="del">
        <pc:chgData name="mauricio rosemberg" userId="5ecc7282e7302d41" providerId="Windows Live" clId="Web-{7815ECBA-A601-4873-B51F-86E75FF699B9}" dt="2020-03-20T19:54:17.164" v="442"/>
        <pc:sldMkLst>
          <pc:docMk/>
          <pc:sldMk cId="1968361753" sldId="263"/>
        </pc:sldMkLst>
      </pc:sldChg>
      <pc:sldChg chg="addSp modSp">
        <pc:chgData name="mauricio rosemberg" userId="5ecc7282e7302d41" providerId="Windows Live" clId="Web-{7815ECBA-A601-4873-B51F-86E75FF699B9}" dt="2020-03-20T20:04:33.145" v="708" actId="20577"/>
        <pc:sldMkLst>
          <pc:docMk/>
          <pc:sldMk cId="1144145019" sldId="265"/>
        </pc:sldMkLst>
        <pc:spChg chg="mod">
          <ac:chgData name="mauricio rosemberg" userId="5ecc7282e7302d41" providerId="Windows Live" clId="Web-{7815ECBA-A601-4873-B51F-86E75FF699B9}" dt="2020-03-20T20:04:33.145" v="708" actId="20577"/>
          <ac:spMkLst>
            <pc:docMk/>
            <pc:sldMk cId="1144145019" sldId="265"/>
            <ac:spMk id="3" creationId="{00000000-0000-0000-0000-000000000000}"/>
          </ac:spMkLst>
        </pc:spChg>
        <pc:picChg chg="add mod">
          <ac:chgData name="mauricio rosemberg" userId="5ecc7282e7302d41" providerId="Windows Live" clId="Web-{7815ECBA-A601-4873-B51F-86E75FF699B9}" dt="2020-03-20T20:04:04.082" v="703" actId="14100"/>
          <ac:picMkLst>
            <pc:docMk/>
            <pc:sldMk cId="1144145019" sldId="265"/>
            <ac:picMk id="2" creationId="{BEA61568-0ED0-4A1C-878C-F7457E62E571}"/>
          </ac:picMkLst>
        </pc:picChg>
      </pc:sldChg>
      <pc:sldChg chg="del">
        <pc:chgData name="mauricio rosemberg" userId="5ecc7282e7302d41" providerId="Windows Live" clId="Web-{7815ECBA-A601-4873-B51F-86E75FF699B9}" dt="2020-03-20T19:54:19.352" v="443"/>
        <pc:sldMkLst>
          <pc:docMk/>
          <pc:sldMk cId="4256402364" sldId="278"/>
        </pc:sldMkLst>
      </pc:sldChg>
      <pc:sldChg chg="modSp add replId">
        <pc:chgData name="mauricio rosemberg" userId="5ecc7282e7302d41" providerId="Windows Live" clId="Web-{7815ECBA-A601-4873-B51F-86E75FF699B9}" dt="2020-03-20T19:23:06.830" v="19" actId="20577"/>
        <pc:sldMkLst>
          <pc:docMk/>
          <pc:sldMk cId="986061639" sldId="292"/>
        </pc:sldMkLst>
        <pc:spChg chg="mod">
          <ac:chgData name="mauricio rosemberg" userId="5ecc7282e7302d41" providerId="Windows Live" clId="Web-{7815ECBA-A601-4873-B51F-86E75FF699B9}" dt="2020-03-20T19:23:06.830" v="19" actId="20577"/>
          <ac:spMkLst>
            <pc:docMk/>
            <pc:sldMk cId="986061639" sldId="292"/>
            <ac:spMk id="3" creationId="{5BC32727-4756-41C0-A00B-4E5FD85C2FD9}"/>
          </ac:spMkLst>
        </pc:spChg>
      </pc:sldChg>
      <pc:sldChg chg="modSp add replId">
        <pc:chgData name="mauricio rosemberg" userId="5ecc7282e7302d41" providerId="Windows Live" clId="Web-{7815ECBA-A601-4873-B51F-86E75FF699B9}" dt="2020-03-20T19:30:03.630" v="148" actId="20577"/>
        <pc:sldMkLst>
          <pc:docMk/>
          <pc:sldMk cId="2530460852" sldId="293"/>
        </pc:sldMkLst>
        <pc:spChg chg="mod">
          <ac:chgData name="mauricio rosemberg" userId="5ecc7282e7302d41" providerId="Windows Live" clId="Web-{7815ECBA-A601-4873-B51F-86E75FF699B9}" dt="2020-03-20T19:30:03.630" v="148" actId="20577"/>
          <ac:spMkLst>
            <pc:docMk/>
            <pc:sldMk cId="2530460852" sldId="293"/>
            <ac:spMk id="2" creationId="{00000000-0000-0000-0000-000000000000}"/>
          </ac:spMkLst>
        </pc:spChg>
      </pc:sldChg>
      <pc:sldChg chg="modSp add replId">
        <pc:chgData name="mauricio rosemberg" userId="5ecc7282e7302d41" providerId="Windows Live" clId="Web-{7815ECBA-A601-4873-B51F-86E75FF699B9}" dt="2020-03-20T19:29:43.504" v="146" actId="20577"/>
        <pc:sldMkLst>
          <pc:docMk/>
          <pc:sldMk cId="612793270" sldId="294"/>
        </pc:sldMkLst>
        <pc:spChg chg="mod">
          <ac:chgData name="mauricio rosemberg" userId="5ecc7282e7302d41" providerId="Windows Live" clId="Web-{7815ECBA-A601-4873-B51F-86E75FF699B9}" dt="2020-03-20T19:29:43.504" v="146" actId="20577"/>
          <ac:spMkLst>
            <pc:docMk/>
            <pc:sldMk cId="612793270" sldId="294"/>
            <ac:spMk id="2" creationId="{00000000-0000-0000-0000-000000000000}"/>
          </ac:spMkLst>
        </pc:spChg>
      </pc:sldChg>
      <pc:sldChg chg="modSp add replId">
        <pc:chgData name="mauricio rosemberg" userId="5ecc7282e7302d41" providerId="Windows Live" clId="Web-{7815ECBA-A601-4873-B51F-86E75FF699B9}" dt="2020-03-20T19:36:44.179" v="179" actId="20577"/>
        <pc:sldMkLst>
          <pc:docMk/>
          <pc:sldMk cId="729691575" sldId="295"/>
        </pc:sldMkLst>
        <pc:spChg chg="mod">
          <ac:chgData name="mauricio rosemberg" userId="5ecc7282e7302d41" providerId="Windows Live" clId="Web-{7815ECBA-A601-4873-B51F-86E75FF699B9}" dt="2020-03-20T19:32:39.762" v="163" actId="20577"/>
          <ac:spMkLst>
            <pc:docMk/>
            <pc:sldMk cId="729691575" sldId="295"/>
            <ac:spMk id="5" creationId="{00000000-0000-0000-0000-000000000000}"/>
          </ac:spMkLst>
        </pc:spChg>
        <pc:spChg chg="mod">
          <ac:chgData name="mauricio rosemberg" userId="5ecc7282e7302d41" providerId="Windows Live" clId="Web-{7815ECBA-A601-4873-B51F-86E75FF699B9}" dt="2020-03-20T19:36:44.179" v="179" actId="20577"/>
          <ac:spMkLst>
            <pc:docMk/>
            <pc:sldMk cId="729691575" sldId="295"/>
            <ac:spMk id="6" creationId="{00000000-0000-0000-0000-000000000000}"/>
          </ac:spMkLst>
        </pc:spChg>
      </pc:sldChg>
      <pc:sldChg chg="add del replId">
        <pc:chgData name="mauricio rosemberg" userId="5ecc7282e7302d41" providerId="Windows Live" clId="Web-{7815ECBA-A601-4873-B51F-86E75FF699B9}" dt="2020-03-20T19:41:02.269" v="301"/>
        <pc:sldMkLst>
          <pc:docMk/>
          <pc:sldMk cId="1700534899" sldId="296"/>
        </pc:sldMkLst>
      </pc:sldChg>
      <pc:sldChg chg="add del replId">
        <pc:chgData name="mauricio rosemberg" userId="5ecc7282e7302d41" providerId="Windows Live" clId="Web-{7815ECBA-A601-4873-B51F-86E75FF699B9}" dt="2020-03-20T19:27:10.185" v="117"/>
        <pc:sldMkLst>
          <pc:docMk/>
          <pc:sldMk cId="127547322" sldId="297"/>
        </pc:sldMkLst>
      </pc:sldChg>
      <pc:sldChg chg="modSp add replId">
        <pc:chgData name="mauricio rosemberg" userId="5ecc7282e7302d41" providerId="Windows Live" clId="Web-{7815ECBA-A601-4873-B51F-86E75FF699B9}" dt="2020-03-20T19:40:35.284" v="299" actId="20577"/>
        <pc:sldMkLst>
          <pc:docMk/>
          <pc:sldMk cId="966305292" sldId="297"/>
        </pc:sldMkLst>
        <pc:spChg chg="mod">
          <ac:chgData name="mauricio rosemberg" userId="5ecc7282e7302d41" providerId="Windows Live" clId="Web-{7815ECBA-A601-4873-B51F-86E75FF699B9}" dt="2020-03-20T19:38:29.059" v="189" actId="20577"/>
          <ac:spMkLst>
            <pc:docMk/>
            <pc:sldMk cId="966305292" sldId="297"/>
            <ac:spMk id="5" creationId="{00000000-0000-0000-0000-000000000000}"/>
          </ac:spMkLst>
        </pc:spChg>
        <pc:spChg chg="mod">
          <ac:chgData name="mauricio rosemberg" userId="5ecc7282e7302d41" providerId="Windows Live" clId="Web-{7815ECBA-A601-4873-B51F-86E75FF699B9}" dt="2020-03-20T19:40:35.284" v="299" actId="20577"/>
          <ac:spMkLst>
            <pc:docMk/>
            <pc:sldMk cId="966305292" sldId="297"/>
            <ac:spMk id="6" creationId="{00000000-0000-0000-0000-000000000000}"/>
          </ac:spMkLst>
        </pc:spChg>
      </pc:sldChg>
      <pc:sldChg chg="add del replId">
        <pc:chgData name="mauricio rosemberg" userId="5ecc7282e7302d41" providerId="Windows Live" clId="Web-{7815ECBA-A601-4873-B51F-86E75FF699B9}" dt="2020-03-20T19:40:59.035" v="300"/>
        <pc:sldMkLst>
          <pc:docMk/>
          <pc:sldMk cId="920692043" sldId="298"/>
        </pc:sldMkLst>
      </pc:sldChg>
      <pc:sldChg chg="add replId">
        <pc:chgData name="mauricio rosemberg" userId="5ecc7282e7302d41" providerId="Windows Live" clId="Web-{7815ECBA-A601-4873-B51F-86E75FF699B9}" dt="2020-03-20T19:42:02.912" v="302"/>
        <pc:sldMkLst>
          <pc:docMk/>
          <pc:sldMk cId="4124497328" sldId="298"/>
        </pc:sldMkLst>
      </pc:sldChg>
      <pc:sldChg chg="modSp add replId">
        <pc:chgData name="mauricio rosemberg" userId="5ecc7282e7302d41" providerId="Windows Live" clId="Web-{7815ECBA-A601-4873-B51F-86E75FF699B9}" dt="2020-03-20T19:53:52.320" v="433" actId="14100"/>
        <pc:sldMkLst>
          <pc:docMk/>
          <pc:sldMk cId="3521643248" sldId="299"/>
        </pc:sldMkLst>
        <pc:spChg chg="mod">
          <ac:chgData name="mauricio rosemberg" userId="5ecc7282e7302d41" providerId="Windows Live" clId="Web-{7815ECBA-A601-4873-B51F-86E75FF699B9}" dt="2020-03-20T19:53:49.226" v="432" actId="14100"/>
          <ac:spMkLst>
            <pc:docMk/>
            <pc:sldMk cId="3521643248" sldId="299"/>
            <ac:spMk id="6" creationId="{00000000-0000-0000-0000-000000000000}"/>
          </ac:spMkLst>
        </pc:spChg>
        <pc:spChg chg="mod">
          <ac:chgData name="mauricio rosemberg" userId="5ecc7282e7302d41" providerId="Windows Live" clId="Web-{7815ECBA-A601-4873-B51F-86E75FF699B9}" dt="2020-03-20T19:43:36.042" v="329" actId="20577"/>
          <ac:spMkLst>
            <pc:docMk/>
            <pc:sldMk cId="3521643248" sldId="299"/>
            <ac:spMk id="7" creationId="{00000000-0000-0000-0000-000000000000}"/>
          </ac:spMkLst>
        </pc:spChg>
        <pc:picChg chg="mod">
          <ac:chgData name="mauricio rosemberg" userId="5ecc7282e7302d41" providerId="Windows Live" clId="Web-{7815ECBA-A601-4873-B51F-86E75FF699B9}" dt="2020-03-20T19:53:52.320" v="433" actId="14100"/>
          <ac:picMkLst>
            <pc:docMk/>
            <pc:sldMk cId="3521643248" sldId="299"/>
            <ac:picMk id="9" creationId="{00000000-0000-0000-0000-000000000000}"/>
          </ac:picMkLst>
        </pc:picChg>
      </pc:sldChg>
      <pc:sldChg chg="add del replId">
        <pc:chgData name="mauricio rosemberg" userId="5ecc7282e7302d41" providerId="Windows Live" clId="Web-{7815ECBA-A601-4873-B51F-86E75FF699B9}" dt="2020-03-20T19:42:48.086" v="312"/>
        <pc:sldMkLst>
          <pc:docMk/>
          <pc:sldMk cId="673862005" sldId="300"/>
        </pc:sldMkLst>
      </pc:sldChg>
      <pc:sldChg chg="modSp add replId">
        <pc:chgData name="mauricio rosemberg" userId="5ecc7282e7302d41" providerId="Windows Live" clId="Web-{7815ECBA-A601-4873-B51F-86E75FF699B9}" dt="2020-03-20T19:54:13.352" v="439" actId="20577"/>
        <pc:sldMkLst>
          <pc:docMk/>
          <pc:sldMk cId="3098253140" sldId="300"/>
        </pc:sldMkLst>
        <pc:spChg chg="mod">
          <ac:chgData name="mauricio rosemberg" userId="5ecc7282e7302d41" providerId="Windows Live" clId="Web-{7815ECBA-A601-4873-B51F-86E75FF699B9}" dt="2020-03-20T19:54:13.352" v="439" actId="20577"/>
          <ac:spMkLst>
            <pc:docMk/>
            <pc:sldMk cId="3098253140" sldId="300"/>
            <ac:spMk id="3" creationId="{5BC32727-4756-41C0-A00B-4E5FD85C2FD9}"/>
          </ac:spMkLst>
        </pc:spChg>
      </pc:sldChg>
      <pc:sldChg chg="modSp add replId">
        <pc:chgData name="mauricio rosemberg" userId="5ecc7282e7302d41" providerId="Windows Live" clId="Web-{7815ECBA-A601-4873-B51F-86E75FF699B9}" dt="2020-03-20T19:55:13.136" v="456" actId="20577"/>
        <pc:sldMkLst>
          <pc:docMk/>
          <pc:sldMk cId="1231305578" sldId="301"/>
        </pc:sldMkLst>
        <pc:spChg chg="mod">
          <ac:chgData name="mauricio rosemberg" userId="5ecc7282e7302d41" providerId="Windows Live" clId="Web-{7815ECBA-A601-4873-B51F-86E75FF699B9}" dt="2020-03-20T19:55:13.136" v="456" actId="20577"/>
          <ac:spMkLst>
            <pc:docMk/>
            <pc:sldMk cId="1231305578" sldId="301"/>
            <ac:spMk id="7" creationId="{00000000-0000-0000-0000-000000000000}"/>
          </ac:spMkLst>
        </pc:spChg>
      </pc:sldChg>
    </pc:docChg>
  </pc:docChgLst>
  <pc:docChgLst>
    <pc:chgData name="mauricio rosemberg" userId="5ecc7282e7302d41" providerId="Windows Live" clId="Web-{215C2283-EC8D-4B34-B41F-D5D0EE122B7F}"/>
    <pc:docChg chg="modSld">
      <pc:chgData name="mauricio rosemberg" userId="5ecc7282e7302d41" providerId="Windows Live" clId="Web-{215C2283-EC8D-4B34-B41F-D5D0EE122B7F}" dt="2020-03-26T23:47:31.937" v="126" actId="20577"/>
      <pc:docMkLst>
        <pc:docMk/>
      </pc:docMkLst>
      <pc:sldChg chg="modSp">
        <pc:chgData name="mauricio rosemberg" userId="5ecc7282e7302d41" providerId="Windows Live" clId="Web-{215C2283-EC8D-4B34-B41F-D5D0EE122B7F}" dt="2020-03-26T22:44:09.422" v="4" actId="20577"/>
        <pc:sldMkLst>
          <pc:docMk/>
          <pc:sldMk cId="539887324" sldId="267"/>
        </pc:sldMkLst>
        <pc:spChg chg="mod">
          <ac:chgData name="mauricio rosemberg" userId="5ecc7282e7302d41" providerId="Windows Live" clId="Web-{215C2283-EC8D-4B34-B41F-D5D0EE122B7F}" dt="2020-03-26T22:44:09.422" v="4" actId="20577"/>
          <ac:spMkLst>
            <pc:docMk/>
            <pc:sldMk cId="539887324" sldId="267"/>
            <ac:spMk id="6" creationId="{00000000-0000-0000-0000-000000000000}"/>
          </ac:spMkLst>
        </pc:spChg>
      </pc:sldChg>
      <pc:sldChg chg="modSp">
        <pc:chgData name="mauricio rosemberg" userId="5ecc7282e7302d41" providerId="Windows Live" clId="Web-{215C2283-EC8D-4B34-B41F-D5D0EE122B7F}" dt="2020-03-26T22:53:25.067" v="6" actId="20577"/>
        <pc:sldMkLst>
          <pc:docMk/>
          <pc:sldMk cId="2918878399" sldId="279"/>
        </pc:sldMkLst>
        <pc:spChg chg="mod">
          <ac:chgData name="mauricio rosemberg" userId="5ecc7282e7302d41" providerId="Windows Live" clId="Web-{215C2283-EC8D-4B34-B41F-D5D0EE122B7F}" dt="2020-03-26T22:53:25.067" v="6" actId="20577"/>
          <ac:spMkLst>
            <pc:docMk/>
            <pc:sldMk cId="2918878399" sldId="279"/>
            <ac:spMk id="5" creationId="{00000000-0000-0000-0000-000000000000}"/>
          </ac:spMkLst>
        </pc:spChg>
      </pc:sldChg>
      <pc:sldChg chg="modSp">
        <pc:chgData name="mauricio rosemberg" userId="5ecc7282e7302d41" providerId="Windows Live" clId="Web-{215C2283-EC8D-4B34-B41F-D5D0EE122B7F}" dt="2020-03-26T22:57:45.186" v="15" actId="20577"/>
        <pc:sldMkLst>
          <pc:docMk/>
          <pc:sldMk cId="2733157952" sldId="281"/>
        </pc:sldMkLst>
        <pc:spChg chg="mod">
          <ac:chgData name="mauricio rosemberg" userId="5ecc7282e7302d41" providerId="Windows Live" clId="Web-{215C2283-EC8D-4B34-B41F-D5D0EE122B7F}" dt="2020-03-26T22:57:45.186" v="15" actId="20577"/>
          <ac:spMkLst>
            <pc:docMk/>
            <pc:sldMk cId="2733157952" sldId="281"/>
            <ac:spMk id="7" creationId="{00000000-0000-0000-0000-000000000000}"/>
          </ac:spMkLst>
        </pc:spChg>
      </pc:sldChg>
      <pc:sldChg chg="modSp">
        <pc:chgData name="mauricio rosemberg" userId="5ecc7282e7302d41" providerId="Windows Live" clId="Web-{215C2283-EC8D-4B34-B41F-D5D0EE122B7F}" dt="2020-03-26T23:05:03.468" v="21" actId="20577"/>
        <pc:sldMkLst>
          <pc:docMk/>
          <pc:sldMk cId="88628668" sldId="282"/>
        </pc:sldMkLst>
        <pc:spChg chg="mod">
          <ac:chgData name="mauricio rosemberg" userId="5ecc7282e7302d41" providerId="Windows Live" clId="Web-{215C2283-EC8D-4B34-B41F-D5D0EE122B7F}" dt="2020-03-26T23:05:03.468" v="21" actId="20577"/>
          <ac:spMkLst>
            <pc:docMk/>
            <pc:sldMk cId="88628668" sldId="282"/>
            <ac:spMk id="5" creationId="{00000000-0000-0000-0000-000000000000}"/>
          </ac:spMkLst>
        </pc:spChg>
        <pc:spChg chg="mod">
          <ac:chgData name="mauricio rosemberg" userId="5ecc7282e7302d41" providerId="Windows Live" clId="Web-{215C2283-EC8D-4B34-B41F-D5D0EE122B7F}" dt="2020-03-26T23:04:49.358" v="20" actId="20577"/>
          <ac:spMkLst>
            <pc:docMk/>
            <pc:sldMk cId="88628668" sldId="282"/>
            <ac:spMk id="6" creationId="{00000000-0000-0000-0000-000000000000}"/>
          </ac:spMkLst>
        </pc:spChg>
      </pc:sldChg>
      <pc:sldChg chg="modSp">
        <pc:chgData name="mauricio rosemberg" userId="5ecc7282e7302d41" providerId="Windows Live" clId="Web-{215C2283-EC8D-4B34-B41F-D5D0EE122B7F}" dt="2020-03-26T23:00:29.270" v="17" actId="20577"/>
        <pc:sldMkLst>
          <pc:docMk/>
          <pc:sldMk cId="2187494265" sldId="284"/>
        </pc:sldMkLst>
        <pc:spChg chg="mod">
          <ac:chgData name="mauricio rosemberg" userId="5ecc7282e7302d41" providerId="Windows Live" clId="Web-{215C2283-EC8D-4B34-B41F-D5D0EE122B7F}" dt="2020-03-26T23:00:29.270" v="17" actId="20577"/>
          <ac:spMkLst>
            <pc:docMk/>
            <pc:sldMk cId="2187494265" sldId="284"/>
            <ac:spMk id="7" creationId="{00000000-0000-0000-0000-000000000000}"/>
          </ac:spMkLst>
        </pc:spChg>
      </pc:sldChg>
      <pc:sldChg chg="modSp">
        <pc:chgData name="mauricio rosemberg" userId="5ecc7282e7302d41" providerId="Windows Live" clId="Web-{215C2283-EC8D-4B34-B41F-D5D0EE122B7F}" dt="2020-03-26T23:44:56.603" v="117" actId="20577"/>
        <pc:sldMkLst>
          <pc:docMk/>
          <pc:sldMk cId="612793270" sldId="294"/>
        </pc:sldMkLst>
        <pc:spChg chg="mod">
          <ac:chgData name="mauricio rosemberg" userId="5ecc7282e7302d41" providerId="Windows Live" clId="Web-{215C2283-EC8D-4B34-B41F-D5D0EE122B7F}" dt="2020-03-26T23:44:56.603" v="117" actId="20577"/>
          <ac:spMkLst>
            <pc:docMk/>
            <pc:sldMk cId="612793270" sldId="294"/>
            <ac:spMk id="2" creationId="{00000000-0000-0000-0000-000000000000}"/>
          </ac:spMkLst>
        </pc:spChg>
      </pc:sldChg>
      <pc:sldChg chg="modSp">
        <pc:chgData name="mauricio rosemberg" userId="5ecc7282e7302d41" providerId="Windows Live" clId="Web-{215C2283-EC8D-4B34-B41F-D5D0EE122B7F}" dt="2020-03-26T23:47:31.922" v="125" actId="20577"/>
        <pc:sldMkLst>
          <pc:docMk/>
          <pc:sldMk cId="3521643248" sldId="299"/>
        </pc:sldMkLst>
        <pc:spChg chg="mod">
          <ac:chgData name="mauricio rosemberg" userId="5ecc7282e7302d41" providerId="Windows Live" clId="Web-{215C2283-EC8D-4B34-B41F-D5D0EE122B7F}" dt="2020-03-26T23:47:31.922" v="125" actId="20577"/>
          <ac:spMkLst>
            <pc:docMk/>
            <pc:sldMk cId="3521643248" sldId="299"/>
            <ac:spMk id="6" creationId="{00000000-0000-0000-0000-000000000000}"/>
          </ac:spMkLst>
        </pc:spChg>
        <pc:spChg chg="mod">
          <ac:chgData name="mauricio rosemberg" userId="5ecc7282e7302d41" providerId="Windows Live" clId="Web-{215C2283-EC8D-4B34-B41F-D5D0EE122B7F}" dt="2020-03-26T23:46:41.326" v="122" actId="20577"/>
          <ac:spMkLst>
            <pc:docMk/>
            <pc:sldMk cId="3521643248" sldId="299"/>
            <ac:spMk id="7" creationId="{00000000-0000-0000-0000-000000000000}"/>
          </ac:spMkLst>
        </pc:spChg>
      </pc:sldChg>
    </pc:docChg>
  </pc:docChgLst>
  <pc:docChgLst>
    <pc:chgData name="mauricio rosemberg" userId="5ecc7282e7302d41" providerId="Windows Live" clId="Web-{32F07B79-A6C9-45D7-89DE-607D5BDF9B1A}"/>
    <pc:docChg chg="addSld delSld modSld">
      <pc:chgData name="mauricio rosemberg" userId="5ecc7282e7302d41" providerId="Windows Live" clId="Web-{32F07B79-A6C9-45D7-89DE-607D5BDF9B1A}" dt="2020-03-20T22:14:06.646" v="548"/>
      <pc:docMkLst>
        <pc:docMk/>
      </pc:docMkLst>
      <pc:sldChg chg="addSp delSp modSp">
        <pc:chgData name="mauricio rosemberg" userId="5ecc7282e7302d41" providerId="Windows Live" clId="Web-{32F07B79-A6C9-45D7-89DE-607D5BDF9B1A}" dt="2020-03-20T20:49:21.519" v="434" actId="20577"/>
        <pc:sldMkLst>
          <pc:docMk/>
          <pc:sldMk cId="3824403408" sldId="257"/>
        </pc:sldMkLst>
        <pc:spChg chg="mod">
          <ac:chgData name="mauricio rosemberg" userId="5ecc7282e7302d41" providerId="Windows Live" clId="Web-{32F07B79-A6C9-45D7-89DE-607D5BDF9B1A}" dt="2020-03-20T20:49:21.519" v="434" actId="20577"/>
          <ac:spMkLst>
            <pc:docMk/>
            <pc:sldMk cId="3824403408" sldId="257"/>
            <ac:spMk id="2" creationId="{00000000-0000-0000-0000-000000000000}"/>
          </ac:spMkLst>
        </pc:spChg>
        <pc:spChg chg="del mod">
          <ac:chgData name="mauricio rosemberg" userId="5ecc7282e7302d41" providerId="Windows Live" clId="Web-{32F07B79-A6C9-45D7-89DE-607D5BDF9B1A}" dt="2020-03-20T20:35:19.375" v="49"/>
          <ac:spMkLst>
            <pc:docMk/>
            <pc:sldMk cId="3824403408" sldId="257"/>
            <ac:spMk id="7" creationId="{00000000-0000-0000-0000-000000000000}"/>
          </ac:spMkLst>
        </pc:spChg>
        <pc:cxnChg chg="mod">
          <ac:chgData name="mauricio rosemberg" userId="5ecc7282e7302d41" providerId="Windows Live" clId="Web-{32F07B79-A6C9-45D7-89DE-607D5BDF9B1A}" dt="2020-03-20T20:45:03.493" v="50" actId="1076"/>
          <ac:cxnSpMkLst>
            <pc:docMk/>
            <pc:sldMk cId="3824403408" sldId="257"/>
            <ac:cxnSpMk id="4" creationId="{00000000-0000-0000-0000-000000000000}"/>
          </ac:cxnSpMkLst>
        </pc:cxnChg>
        <pc:cxnChg chg="mod">
          <ac:chgData name="mauricio rosemberg" userId="5ecc7282e7302d41" providerId="Windows Live" clId="Web-{32F07B79-A6C9-45D7-89DE-607D5BDF9B1A}" dt="2020-03-20T20:45:50.151" v="86" actId="1076"/>
          <ac:cxnSpMkLst>
            <pc:docMk/>
            <pc:sldMk cId="3824403408" sldId="257"/>
            <ac:cxnSpMk id="9" creationId="{00000000-0000-0000-0000-000000000000}"/>
          </ac:cxnSpMkLst>
        </pc:cxnChg>
        <pc:cxnChg chg="mod">
          <ac:chgData name="mauricio rosemberg" userId="5ecc7282e7302d41" providerId="Windows Live" clId="Web-{32F07B79-A6C9-45D7-89DE-607D5BDF9B1A}" dt="2020-03-20T20:46:00.745" v="87" actId="1076"/>
          <ac:cxnSpMkLst>
            <pc:docMk/>
            <pc:sldMk cId="3824403408" sldId="257"/>
            <ac:cxnSpMk id="10" creationId="{00000000-0000-0000-0000-000000000000}"/>
          </ac:cxnSpMkLst>
        </pc:cxnChg>
        <pc:cxnChg chg="mod">
          <ac:chgData name="mauricio rosemberg" userId="5ecc7282e7302d41" providerId="Windows Live" clId="Web-{32F07B79-A6C9-45D7-89DE-607D5BDF9B1A}" dt="2020-03-20T20:46:10.668" v="88" actId="1076"/>
          <ac:cxnSpMkLst>
            <pc:docMk/>
            <pc:sldMk cId="3824403408" sldId="257"/>
            <ac:cxnSpMk id="11" creationId="{00000000-0000-0000-0000-000000000000}"/>
          </ac:cxnSpMkLst>
        </pc:cxnChg>
        <pc:cxnChg chg="add mod">
          <ac:chgData name="mauricio rosemberg" userId="5ecc7282e7302d41" providerId="Windows Live" clId="Web-{32F07B79-A6C9-45D7-89DE-607D5BDF9B1A}" dt="2020-03-20T20:46:18.668" v="89" actId="1076"/>
          <ac:cxnSpMkLst>
            <pc:docMk/>
            <pc:sldMk cId="3824403408" sldId="257"/>
            <ac:cxnSpMk id="12" creationId="{CD53916F-7C65-4F1B-8147-6B5C2AFBBB16}"/>
          </ac:cxnSpMkLst>
        </pc:cxnChg>
        <pc:cxnChg chg="add mod">
          <ac:chgData name="mauricio rosemberg" userId="5ecc7282e7302d41" providerId="Windows Live" clId="Web-{32F07B79-A6C9-45D7-89DE-607D5BDF9B1A}" dt="2020-03-20T20:46:28.106" v="90" actId="1076"/>
          <ac:cxnSpMkLst>
            <pc:docMk/>
            <pc:sldMk cId="3824403408" sldId="257"/>
            <ac:cxnSpMk id="13" creationId="{8914D814-07B7-4886-832F-9FAE19727027}"/>
          </ac:cxnSpMkLst>
        </pc:cxnChg>
        <pc:cxnChg chg="add mod">
          <ac:chgData name="mauricio rosemberg" userId="5ecc7282e7302d41" providerId="Windows Live" clId="Web-{32F07B79-A6C9-45D7-89DE-607D5BDF9B1A}" dt="2020-03-20T20:46:40.919" v="92" actId="1076"/>
          <ac:cxnSpMkLst>
            <pc:docMk/>
            <pc:sldMk cId="3824403408" sldId="257"/>
            <ac:cxnSpMk id="15" creationId="{A0C725CB-2D01-4827-8819-02D46954F0F8}"/>
          </ac:cxnSpMkLst>
        </pc:cxnChg>
        <pc:cxnChg chg="add mod">
          <ac:chgData name="mauricio rosemberg" userId="5ecc7282e7302d41" providerId="Windows Live" clId="Web-{32F07B79-A6C9-45D7-89DE-607D5BDF9B1A}" dt="2020-03-20T20:46:46.045" v="93" actId="1076"/>
          <ac:cxnSpMkLst>
            <pc:docMk/>
            <pc:sldMk cId="3824403408" sldId="257"/>
            <ac:cxnSpMk id="16" creationId="{0F4F8D00-A9EB-4A15-B132-24B2421F59BC}"/>
          </ac:cxnSpMkLst>
        </pc:cxnChg>
        <pc:cxnChg chg="add mod">
          <ac:chgData name="mauricio rosemberg" userId="5ecc7282e7302d41" providerId="Windows Live" clId="Web-{32F07B79-A6C9-45D7-89DE-607D5BDF9B1A}" dt="2020-03-20T20:46:48.841" v="94" actId="1076"/>
          <ac:cxnSpMkLst>
            <pc:docMk/>
            <pc:sldMk cId="3824403408" sldId="257"/>
            <ac:cxnSpMk id="17" creationId="{57AA9078-0318-4764-8ACA-E45B765CAF80}"/>
          </ac:cxnSpMkLst>
        </pc:cxnChg>
      </pc:sldChg>
      <pc:sldChg chg="addSp delSp modSp">
        <pc:chgData name="mauricio rosemberg" userId="5ecc7282e7302d41" providerId="Windows Live" clId="Web-{32F07B79-A6C9-45D7-89DE-607D5BDF9B1A}" dt="2020-03-20T22:06:58.878" v="530" actId="14100"/>
        <pc:sldMkLst>
          <pc:docMk/>
          <pc:sldMk cId="1144145019" sldId="265"/>
        </pc:sldMkLst>
        <pc:spChg chg="del mod">
          <ac:chgData name="mauricio rosemberg" userId="5ecc7282e7302d41" providerId="Windows Live" clId="Web-{32F07B79-A6C9-45D7-89DE-607D5BDF9B1A}" dt="2020-03-20T21:37:50.195" v="503"/>
          <ac:spMkLst>
            <pc:docMk/>
            <pc:sldMk cId="1144145019" sldId="265"/>
            <ac:spMk id="3" creationId="{00000000-0000-0000-0000-000000000000}"/>
          </ac:spMkLst>
        </pc:spChg>
        <pc:spChg chg="add del mod">
          <ac:chgData name="mauricio rosemberg" userId="5ecc7282e7302d41" providerId="Windows Live" clId="Web-{32F07B79-A6C9-45D7-89DE-607D5BDF9B1A}" dt="2020-03-20T21:37:53.398" v="504"/>
          <ac:spMkLst>
            <pc:docMk/>
            <pc:sldMk cId="1144145019" sldId="265"/>
            <ac:spMk id="8" creationId="{46F561C3-56C8-4C19-8E55-6172547A290F}"/>
          </ac:spMkLst>
        </pc:spChg>
        <pc:picChg chg="del">
          <ac:chgData name="mauricio rosemberg" userId="5ecc7282e7302d41" providerId="Windows Live" clId="Web-{32F07B79-A6C9-45D7-89DE-607D5BDF9B1A}" dt="2020-03-20T21:36:53.177" v="495"/>
          <ac:picMkLst>
            <pc:docMk/>
            <pc:sldMk cId="1144145019" sldId="265"/>
            <ac:picMk id="2" creationId="{BEA61568-0ED0-4A1C-878C-F7457E62E571}"/>
          </ac:picMkLst>
        </pc:picChg>
        <pc:picChg chg="add del mod">
          <ac:chgData name="mauricio rosemberg" userId="5ecc7282e7302d41" providerId="Windows Live" clId="Web-{32F07B79-A6C9-45D7-89DE-607D5BDF9B1A}" dt="2020-03-20T21:38:32.697" v="508"/>
          <ac:picMkLst>
            <pc:docMk/>
            <pc:sldMk cId="1144145019" sldId="265"/>
            <ac:picMk id="4" creationId="{9F9CD1C1-6585-4E2D-B691-E052E4093BDB}"/>
          </ac:picMkLst>
        </pc:picChg>
        <pc:picChg chg="del">
          <ac:chgData name="mauricio rosemberg" userId="5ecc7282e7302d41" providerId="Windows Live" clId="Web-{32F07B79-A6C9-45D7-89DE-607D5BDF9B1A}" dt="2020-03-20T21:36:55.443" v="496"/>
          <ac:picMkLst>
            <pc:docMk/>
            <pc:sldMk cId="1144145019" sldId="265"/>
            <ac:picMk id="5" creationId="{00000000-0000-0000-0000-000000000000}"/>
          </ac:picMkLst>
        </pc:picChg>
        <pc:picChg chg="add del mod">
          <ac:chgData name="mauricio rosemberg" userId="5ecc7282e7302d41" providerId="Windows Live" clId="Web-{32F07B79-A6C9-45D7-89DE-607D5BDF9B1A}" dt="2020-03-20T22:02:05.913" v="524"/>
          <ac:picMkLst>
            <pc:docMk/>
            <pc:sldMk cId="1144145019" sldId="265"/>
            <ac:picMk id="9" creationId="{201194FB-0D38-4F90-A947-E65C595830AC}"/>
          </ac:picMkLst>
        </pc:picChg>
        <pc:picChg chg="add del mod ord">
          <ac:chgData name="mauricio rosemberg" userId="5ecc7282e7302d41" providerId="Windows Live" clId="Web-{32F07B79-A6C9-45D7-89DE-607D5BDF9B1A}" dt="2020-03-20T22:06:49.190" v="528"/>
          <ac:picMkLst>
            <pc:docMk/>
            <pc:sldMk cId="1144145019" sldId="265"/>
            <ac:picMk id="11" creationId="{EA466190-1DC1-46C8-96F7-3EEB3AFF548F}"/>
          </ac:picMkLst>
        </pc:picChg>
        <pc:picChg chg="add mod">
          <ac:chgData name="mauricio rosemberg" userId="5ecc7282e7302d41" providerId="Windows Live" clId="Web-{32F07B79-A6C9-45D7-89DE-607D5BDF9B1A}" dt="2020-03-20T22:06:58.878" v="530" actId="14100"/>
          <ac:picMkLst>
            <pc:docMk/>
            <pc:sldMk cId="1144145019" sldId="265"/>
            <ac:picMk id="13" creationId="{A535DFBE-0B2D-45D3-B92F-EAD64CF74C40}"/>
          </ac:picMkLst>
        </pc:picChg>
      </pc:sldChg>
      <pc:sldChg chg="addSp delSp modSp add mod replId setBg">
        <pc:chgData name="mauricio rosemberg" userId="5ecc7282e7302d41" providerId="Windows Live" clId="Web-{32F07B79-A6C9-45D7-89DE-607D5BDF9B1A}" dt="2020-03-20T21:57:49.933" v="523" actId="14100"/>
        <pc:sldMkLst>
          <pc:docMk/>
          <pc:sldMk cId="3959238533" sldId="302"/>
        </pc:sldMkLst>
        <pc:spChg chg="del mod">
          <ac:chgData name="mauricio rosemberg" userId="5ecc7282e7302d41" providerId="Windows Live" clId="Web-{32F07B79-A6C9-45D7-89DE-607D5BDF9B1A}" dt="2020-03-20T21:29:59.925" v="440"/>
          <ac:spMkLst>
            <pc:docMk/>
            <pc:sldMk cId="3959238533" sldId="302"/>
            <ac:spMk id="3" creationId="{00000000-0000-0000-0000-000000000000}"/>
          </ac:spMkLst>
        </pc:spChg>
        <pc:spChg chg="add del mod">
          <ac:chgData name="mauricio rosemberg" userId="5ecc7282e7302d41" providerId="Windows Live" clId="Web-{32F07B79-A6C9-45D7-89DE-607D5BDF9B1A}" dt="2020-03-20T21:35:02.204" v="490" actId="1076"/>
          <ac:spMkLst>
            <pc:docMk/>
            <pc:sldMk cId="3959238533" sldId="302"/>
            <ac:spMk id="6" creationId="{8B03FB0B-B36C-4546-980C-8CCC0A3CCCCF}"/>
          </ac:spMkLst>
        </pc:spChg>
        <pc:picChg chg="add del">
          <ac:chgData name="mauricio rosemberg" userId="5ecc7282e7302d41" providerId="Windows Live" clId="Web-{32F07B79-A6C9-45D7-89DE-607D5BDF9B1A}" dt="2020-03-20T21:32:22.197" v="451"/>
          <ac:picMkLst>
            <pc:docMk/>
            <pc:sldMk cId="3959238533" sldId="302"/>
            <ac:picMk id="2" creationId="{BEA61568-0ED0-4A1C-878C-F7457E62E571}"/>
          </ac:picMkLst>
        </pc:picChg>
        <pc:picChg chg="add del">
          <ac:chgData name="mauricio rosemberg" userId="5ecc7282e7302d41" providerId="Windows Live" clId="Web-{32F07B79-A6C9-45D7-89DE-607D5BDF9B1A}" dt="2020-03-20T21:32:31.275" v="455"/>
          <ac:picMkLst>
            <pc:docMk/>
            <pc:sldMk cId="3959238533" sldId="302"/>
            <ac:picMk id="5" creationId="{00000000-0000-0000-0000-000000000000}"/>
          </ac:picMkLst>
        </pc:picChg>
        <pc:picChg chg="add del mod">
          <ac:chgData name="mauricio rosemberg" userId="5ecc7282e7302d41" providerId="Windows Live" clId="Web-{32F07B79-A6C9-45D7-89DE-607D5BDF9B1A}" dt="2020-03-20T21:32:11.056" v="447"/>
          <ac:picMkLst>
            <pc:docMk/>
            <pc:sldMk cId="3959238533" sldId="302"/>
            <ac:picMk id="7" creationId="{F6FCCA3F-F7CC-475A-83BA-BD55BC8C0328}"/>
          </ac:picMkLst>
        </pc:picChg>
        <pc:picChg chg="add del mod">
          <ac:chgData name="mauricio rosemberg" userId="5ecc7282e7302d41" providerId="Windows Live" clId="Web-{32F07B79-A6C9-45D7-89DE-607D5BDF9B1A}" dt="2020-03-20T21:36:10.425" v="491"/>
          <ac:picMkLst>
            <pc:docMk/>
            <pc:sldMk cId="3959238533" sldId="302"/>
            <ac:picMk id="9" creationId="{EFD79CFC-ABDD-418B-BA80-AA56FEBDFF7F}"/>
          </ac:picMkLst>
        </pc:picChg>
        <pc:picChg chg="add del mod">
          <ac:chgData name="mauricio rosemberg" userId="5ecc7282e7302d41" providerId="Windows Live" clId="Web-{32F07B79-A6C9-45D7-89DE-607D5BDF9B1A}" dt="2020-03-20T21:57:33.995" v="520"/>
          <ac:picMkLst>
            <pc:docMk/>
            <pc:sldMk cId="3959238533" sldId="302"/>
            <ac:picMk id="11" creationId="{BB43B81D-12FD-441B-8613-020073AA8595}"/>
          </ac:picMkLst>
        </pc:picChg>
        <pc:picChg chg="add mod">
          <ac:chgData name="mauricio rosemberg" userId="5ecc7282e7302d41" providerId="Windows Live" clId="Web-{32F07B79-A6C9-45D7-89DE-607D5BDF9B1A}" dt="2020-03-20T21:57:49.933" v="523" actId="14100"/>
          <ac:picMkLst>
            <pc:docMk/>
            <pc:sldMk cId="3959238533" sldId="302"/>
            <ac:picMk id="13" creationId="{CAC6EDE8-723B-48A6-920C-CC064047655A}"/>
          </ac:picMkLst>
        </pc:picChg>
      </pc:sldChg>
      <pc:sldChg chg="addSp delSp modSp new del">
        <pc:chgData name="mauricio rosemberg" userId="5ecc7282e7302d41" providerId="Windows Live" clId="Web-{32F07B79-A6C9-45D7-89DE-607D5BDF9B1A}" dt="2020-03-20T22:14:06.646" v="548"/>
        <pc:sldMkLst>
          <pc:docMk/>
          <pc:sldMk cId="50490765" sldId="303"/>
        </pc:sldMkLst>
        <pc:spChg chg="del">
          <ac:chgData name="mauricio rosemberg" userId="5ecc7282e7302d41" providerId="Windows Live" clId="Web-{32F07B79-A6C9-45D7-89DE-607D5BDF9B1A}" dt="2020-03-20T22:08:45.789" v="534"/>
          <ac:spMkLst>
            <pc:docMk/>
            <pc:sldMk cId="50490765" sldId="303"/>
            <ac:spMk id="4" creationId="{61110521-80D1-4D82-A58B-F16FF73277C1}"/>
          </ac:spMkLst>
        </pc:spChg>
        <pc:spChg chg="add mod">
          <ac:chgData name="mauricio rosemberg" userId="5ecc7282e7302d41" providerId="Windows Live" clId="Web-{32F07B79-A6C9-45D7-89DE-607D5BDF9B1A}" dt="2020-03-20T22:11:33.249" v="546" actId="1076"/>
          <ac:spMkLst>
            <pc:docMk/>
            <pc:sldMk cId="50490765" sldId="303"/>
            <ac:spMk id="6" creationId="{13AA24C8-7C09-41E2-BB62-1BCFE6335FCB}"/>
          </ac:spMkLst>
        </pc:spChg>
        <pc:picChg chg="add">
          <ac:chgData name="mauricio rosemberg" userId="5ecc7282e7302d41" providerId="Windows Live" clId="Web-{32F07B79-A6C9-45D7-89DE-607D5BDF9B1A}" dt="2020-03-20T22:08:59.633" v="536"/>
          <ac:picMkLst>
            <pc:docMk/>
            <pc:sldMk cId="50490765" sldId="303"/>
            <ac:picMk id="8" creationId="{AD985E53-B990-48E9-9CA0-F8A73EFD4218}"/>
          </ac:picMkLst>
        </pc:picChg>
        <pc:picChg chg="add">
          <ac:chgData name="mauricio rosemberg" userId="5ecc7282e7302d41" providerId="Windows Live" clId="Web-{32F07B79-A6C9-45D7-89DE-607D5BDF9B1A}" dt="2020-03-20T22:08:59.649" v="537"/>
          <ac:picMkLst>
            <pc:docMk/>
            <pc:sldMk cId="50490765" sldId="303"/>
            <ac:picMk id="10" creationId="{C9DB91D4-6867-4E00-865C-FE3BC5019DB4}"/>
          </ac:picMkLst>
        </pc:picChg>
        <pc:picChg chg="add">
          <ac:chgData name="mauricio rosemberg" userId="5ecc7282e7302d41" providerId="Windows Live" clId="Web-{32F07B79-A6C9-45D7-89DE-607D5BDF9B1A}" dt="2020-03-20T22:08:59.665" v="538"/>
          <ac:picMkLst>
            <pc:docMk/>
            <pc:sldMk cId="50490765" sldId="303"/>
            <ac:picMk id="12" creationId="{AC5EC988-D50E-47E9-A3DC-EA9B30FC3109}"/>
          </ac:picMkLst>
        </pc:picChg>
        <pc:picChg chg="add mod ord">
          <ac:chgData name="mauricio rosemberg" userId="5ecc7282e7302d41" providerId="Windows Live" clId="Web-{32F07B79-A6C9-45D7-89DE-607D5BDF9B1A}" dt="2020-03-20T22:11:37.390" v="547" actId="1076"/>
          <ac:picMkLst>
            <pc:docMk/>
            <pc:sldMk cId="50490765" sldId="303"/>
            <ac:picMk id="13" creationId="{2051EC20-2EE4-4C40-B28D-9E66E601EB15}"/>
          </ac:picMkLst>
        </pc:picChg>
      </pc:sldChg>
      <pc:sldChg chg="new del">
        <pc:chgData name="mauricio rosemberg" userId="5ecc7282e7302d41" providerId="Windows Live" clId="Web-{32F07B79-A6C9-45D7-89DE-607D5BDF9B1A}" dt="2020-03-20T22:08:29.866" v="532"/>
        <pc:sldMkLst>
          <pc:docMk/>
          <pc:sldMk cId="208024936" sldId="303"/>
        </pc:sldMkLst>
      </pc:sldChg>
    </pc:docChg>
  </pc:docChgLst>
  <pc:docChgLst>
    <pc:chgData name="mauricio rosemberg" userId="5ecc7282e7302d41" providerId="Windows Live" clId="Web-{8EE1BFDF-0081-40AB-8155-36894C65C451}"/>
    <pc:docChg chg="delSld modSld">
      <pc:chgData name="mauricio rosemberg" userId="5ecc7282e7302d41" providerId="Windows Live" clId="Web-{8EE1BFDF-0081-40AB-8155-36894C65C451}" dt="2020-03-24T13:51:10.201" v="245" actId="14100"/>
      <pc:docMkLst>
        <pc:docMk/>
      </pc:docMkLst>
      <pc:sldChg chg="addSp delSp modSp">
        <pc:chgData name="mauricio rosemberg" userId="5ecc7282e7302d41" providerId="Windows Live" clId="Web-{8EE1BFDF-0081-40AB-8155-36894C65C451}" dt="2020-03-24T13:51:10.201" v="245" actId="14100"/>
        <pc:sldMkLst>
          <pc:docMk/>
          <pc:sldMk cId="1144145019" sldId="265"/>
        </pc:sldMkLst>
        <pc:spChg chg="add mod ord">
          <ac:chgData name="mauricio rosemberg" userId="5ecc7282e7302d41" providerId="Windows Live" clId="Web-{8EE1BFDF-0081-40AB-8155-36894C65C451}" dt="2020-03-24T13:50:37.371" v="241"/>
          <ac:spMkLst>
            <pc:docMk/>
            <pc:sldMk cId="1144145019" sldId="265"/>
            <ac:spMk id="4" creationId="{93558191-F784-44FD-9BA1-29102A38AB7B}"/>
          </ac:spMkLst>
        </pc:spChg>
        <pc:picChg chg="add del mod">
          <ac:chgData name="mauricio rosemberg" userId="5ecc7282e7302d41" providerId="Windows Live" clId="Web-{8EE1BFDF-0081-40AB-8155-36894C65C451}" dt="2020-03-24T13:46:07.985" v="196"/>
          <ac:picMkLst>
            <pc:docMk/>
            <pc:sldMk cId="1144145019" sldId="265"/>
            <ac:picMk id="2" creationId="{054862AB-235F-4885-9922-D48D474E3D1C}"/>
          </ac:picMkLst>
        </pc:picChg>
        <pc:picChg chg="add mod">
          <ac:chgData name="mauricio rosemberg" userId="5ecc7282e7302d41" providerId="Windows Live" clId="Web-{8EE1BFDF-0081-40AB-8155-36894C65C451}" dt="2020-03-24T13:51:10.201" v="245" actId="14100"/>
          <ac:picMkLst>
            <pc:docMk/>
            <pc:sldMk cId="1144145019" sldId="265"/>
            <ac:picMk id="5" creationId="{7068E4DE-8125-4BCD-BDDF-4C5B52011BCA}"/>
          </ac:picMkLst>
        </pc:picChg>
      </pc:sldChg>
      <pc:sldChg chg="addSp delSp modSp">
        <pc:chgData name="mauricio rosemberg" userId="5ecc7282e7302d41" providerId="Windows Live" clId="Web-{8EE1BFDF-0081-40AB-8155-36894C65C451}" dt="2020-03-24T11:04:59.138" v="3"/>
        <pc:sldMkLst>
          <pc:docMk/>
          <pc:sldMk cId="3778854369" sldId="283"/>
        </pc:sldMkLst>
        <pc:spChg chg="add del mod">
          <ac:chgData name="mauricio rosemberg" userId="5ecc7282e7302d41" providerId="Windows Live" clId="Web-{8EE1BFDF-0081-40AB-8155-36894C65C451}" dt="2020-03-24T11:04:59.138" v="3"/>
          <ac:spMkLst>
            <pc:docMk/>
            <pc:sldMk cId="3778854369" sldId="283"/>
            <ac:spMk id="6" creationId="{79E8DBC3-1114-4A92-8177-FFFDDC98F3ED}"/>
          </ac:spMkLst>
        </pc:spChg>
        <pc:picChg chg="add mod ord">
          <ac:chgData name="mauricio rosemberg" userId="5ecc7282e7302d41" providerId="Windows Live" clId="Web-{8EE1BFDF-0081-40AB-8155-36894C65C451}" dt="2020-03-24T11:04:59.138" v="3"/>
          <ac:picMkLst>
            <pc:docMk/>
            <pc:sldMk cId="3778854369" sldId="283"/>
            <ac:picMk id="8" creationId="{E8D68F0A-D2ED-471D-84D0-3D73028B0032}"/>
          </ac:picMkLst>
        </pc:picChg>
        <pc:picChg chg="del mod">
          <ac:chgData name="mauricio rosemberg" userId="5ecc7282e7302d41" providerId="Windows Live" clId="Web-{8EE1BFDF-0081-40AB-8155-36894C65C451}" dt="2020-03-24T11:04:50.169" v="2"/>
          <ac:picMkLst>
            <pc:docMk/>
            <pc:sldMk cId="3778854369" sldId="283"/>
            <ac:picMk id="10" creationId="{0AE7FB97-0846-48BF-A28B-4D04E464E814}"/>
          </ac:picMkLst>
        </pc:picChg>
      </pc:sldChg>
      <pc:sldChg chg="modSp">
        <pc:chgData name="mauricio rosemberg" userId="5ecc7282e7302d41" providerId="Windows Live" clId="Web-{8EE1BFDF-0081-40AB-8155-36894C65C451}" dt="2020-03-24T11:05:44.390" v="5" actId="20577"/>
        <pc:sldMkLst>
          <pc:docMk/>
          <pc:sldMk cId="2685100940" sldId="289"/>
        </pc:sldMkLst>
        <pc:spChg chg="mod">
          <ac:chgData name="mauricio rosemberg" userId="5ecc7282e7302d41" providerId="Windows Live" clId="Web-{8EE1BFDF-0081-40AB-8155-36894C65C451}" dt="2020-03-24T11:05:44.390" v="5" actId="20577"/>
          <ac:spMkLst>
            <pc:docMk/>
            <pc:sldMk cId="2685100940" sldId="289"/>
            <ac:spMk id="2" creationId="{00000000-0000-0000-0000-000000000000}"/>
          </ac:spMkLst>
        </pc:spChg>
      </pc:sldChg>
      <pc:sldChg chg="modSp">
        <pc:chgData name="mauricio rosemberg" userId="5ecc7282e7302d41" providerId="Windows Live" clId="Web-{8EE1BFDF-0081-40AB-8155-36894C65C451}" dt="2020-03-24T12:14:48.025" v="33" actId="20577"/>
        <pc:sldMkLst>
          <pc:docMk/>
          <pc:sldMk cId="612793270" sldId="294"/>
        </pc:sldMkLst>
        <pc:spChg chg="mod">
          <ac:chgData name="mauricio rosemberg" userId="5ecc7282e7302d41" providerId="Windows Live" clId="Web-{8EE1BFDF-0081-40AB-8155-36894C65C451}" dt="2020-03-24T12:14:48.025" v="33" actId="20577"/>
          <ac:spMkLst>
            <pc:docMk/>
            <pc:sldMk cId="612793270" sldId="294"/>
            <ac:spMk id="2" creationId="{00000000-0000-0000-0000-000000000000}"/>
          </ac:spMkLst>
        </pc:spChg>
      </pc:sldChg>
      <pc:sldChg chg="modSp">
        <pc:chgData name="mauricio rosemberg" userId="5ecc7282e7302d41" providerId="Windows Live" clId="Web-{8EE1BFDF-0081-40AB-8155-36894C65C451}" dt="2020-03-24T12:29:27.070" v="120" actId="20577"/>
        <pc:sldMkLst>
          <pc:docMk/>
          <pc:sldMk cId="729691575" sldId="295"/>
        </pc:sldMkLst>
        <pc:spChg chg="mod">
          <ac:chgData name="mauricio rosemberg" userId="5ecc7282e7302d41" providerId="Windows Live" clId="Web-{8EE1BFDF-0081-40AB-8155-36894C65C451}" dt="2020-03-24T12:26:07.673" v="117" actId="20577"/>
          <ac:spMkLst>
            <pc:docMk/>
            <pc:sldMk cId="729691575" sldId="295"/>
            <ac:spMk id="5" creationId="{00000000-0000-0000-0000-000000000000}"/>
          </ac:spMkLst>
        </pc:spChg>
        <pc:spChg chg="mod">
          <ac:chgData name="mauricio rosemberg" userId="5ecc7282e7302d41" providerId="Windows Live" clId="Web-{8EE1BFDF-0081-40AB-8155-36894C65C451}" dt="2020-03-24T12:29:27.070" v="120" actId="20577"/>
          <ac:spMkLst>
            <pc:docMk/>
            <pc:sldMk cId="729691575" sldId="295"/>
            <ac:spMk id="6" creationId="{00000000-0000-0000-0000-000000000000}"/>
          </ac:spMkLst>
        </pc:spChg>
      </pc:sldChg>
      <pc:sldChg chg="addSp delSp modSp">
        <pc:chgData name="mauricio rosemberg" userId="5ecc7282e7302d41" providerId="Windows Live" clId="Web-{8EE1BFDF-0081-40AB-8155-36894C65C451}" dt="2020-03-24T12:29:31.821" v="122" actId="20577"/>
        <pc:sldMkLst>
          <pc:docMk/>
          <pc:sldMk cId="966305292" sldId="297"/>
        </pc:sldMkLst>
        <pc:spChg chg="mod">
          <ac:chgData name="mauricio rosemberg" userId="5ecc7282e7302d41" providerId="Windows Live" clId="Web-{8EE1BFDF-0081-40AB-8155-36894C65C451}" dt="2020-03-24T12:29:31.821" v="122" actId="20577"/>
          <ac:spMkLst>
            <pc:docMk/>
            <pc:sldMk cId="966305292" sldId="297"/>
            <ac:spMk id="5" creationId="{00000000-0000-0000-0000-000000000000}"/>
          </ac:spMkLst>
        </pc:spChg>
        <pc:spChg chg="del mod">
          <ac:chgData name="mauricio rosemberg" userId="5ecc7282e7302d41" providerId="Windows Live" clId="Web-{8EE1BFDF-0081-40AB-8155-36894C65C451}" dt="2020-03-24T12:18:55.877" v="63"/>
          <ac:spMkLst>
            <pc:docMk/>
            <pc:sldMk cId="966305292" sldId="297"/>
            <ac:spMk id="6" creationId="{00000000-0000-0000-0000-000000000000}"/>
          </ac:spMkLst>
        </pc:spChg>
        <pc:picChg chg="add mod">
          <ac:chgData name="mauricio rosemberg" userId="5ecc7282e7302d41" providerId="Windows Live" clId="Web-{8EE1BFDF-0081-40AB-8155-36894C65C451}" dt="2020-03-24T12:20:39.240" v="69" actId="14100"/>
          <ac:picMkLst>
            <pc:docMk/>
            <pc:sldMk cId="966305292" sldId="297"/>
            <ac:picMk id="3" creationId="{49111E05-590B-49E8-AA91-D293AC8A0B04}"/>
          </ac:picMkLst>
        </pc:picChg>
      </pc:sldChg>
      <pc:sldChg chg="del">
        <pc:chgData name="mauricio rosemberg" userId="5ecc7282e7302d41" providerId="Windows Live" clId="Web-{8EE1BFDF-0081-40AB-8155-36894C65C451}" dt="2020-03-24T12:21:22.210" v="70"/>
        <pc:sldMkLst>
          <pc:docMk/>
          <pc:sldMk cId="4124497328" sldId="298"/>
        </pc:sldMkLst>
      </pc:sldChg>
      <pc:sldChg chg="addSp delSp modSp">
        <pc:chgData name="mauricio rosemberg" userId="5ecc7282e7302d41" providerId="Windows Live" clId="Web-{8EE1BFDF-0081-40AB-8155-36894C65C451}" dt="2020-03-24T12:33:41.501" v="127" actId="14100"/>
        <pc:sldMkLst>
          <pc:docMk/>
          <pc:sldMk cId="3521643248" sldId="299"/>
        </pc:sldMkLst>
        <pc:spChg chg="add del mod">
          <ac:chgData name="mauricio rosemberg" userId="5ecc7282e7302d41" providerId="Windows Live" clId="Web-{8EE1BFDF-0081-40AB-8155-36894C65C451}" dt="2020-03-24T12:33:36.344" v="126"/>
          <ac:spMkLst>
            <pc:docMk/>
            <pc:sldMk cId="3521643248" sldId="299"/>
            <ac:spMk id="8" creationId="{AEDAF727-E9EE-4187-AB7E-F832FDFDB815}"/>
          </ac:spMkLst>
        </pc:spChg>
        <pc:picChg chg="del mod">
          <ac:chgData name="mauricio rosemberg" userId="5ecc7282e7302d41" providerId="Windows Live" clId="Web-{8EE1BFDF-0081-40AB-8155-36894C65C451}" dt="2020-03-24T12:33:24.375" v="124"/>
          <ac:picMkLst>
            <pc:docMk/>
            <pc:sldMk cId="3521643248" sldId="299"/>
            <ac:picMk id="9" creationId="{00000000-0000-0000-0000-000000000000}"/>
          </ac:picMkLst>
        </pc:picChg>
        <pc:picChg chg="add mod ord">
          <ac:chgData name="mauricio rosemberg" userId="5ecc7282e7302d41" providerId="Windows Live" clId="Web-{8EE1BFDF-0081-40AB-8155-36894C65C451}" dt="2020-03-24T12:33:41.501" v="127" actId="14100"/>
          <ac:picMkLst>
            <pc:docMk/>
            <pc:sldMk cId="3521643248" sldId="299"/>
            <ac:picMk id="10" creationId="{849C15EB-2417-4707-B68F-E047B8177CA6}"/>
          </ac:picMkLst>
        </pc:picChg>
      </pc:sldChg>
      <pc:sldChg chg="addSp delSp modSp">
        <pc:chgData name="mauricio rosemberg" userId="5ecc7282e7302d41" providerId="Windows Live" clId="Web-{8EE1BFDF-0081-40AB-8155-36894C65C451}" dt="2020-03-24T12:50:47.426" v="185"/>
        <pc:sldMkLst>
          <pc:docMk/>
          <pc:sldMk cId="1231305578" sldId="301"/>
        </pc:sldMkLst>
        <pc:spChg chg="del mod">
          <ac:chgData name="mauricio rosemberg" userId="5ecc7282e7302d41" providerId="Windows Live" clId="Web-{8EE1BFDF-0081-40AB-8155-36894C65C451}" dt="2020-03-24T12:37:35.837" v="168"/>
          <ac:spMkLst>
            <pc:docMk/>
            <pc:sldMk cId="1231305578" sldId="301"/>
            <ac:spMk id="6" creationId="{00000000-0000-0000-0000-000000000000}"/>
          </ac:spMkLst>
        </pc:spChg>
        <pc:spChg chg="mod">
          <ac:chgData name="mauricio rosemberg" userId="5ecc7282e7302d41" providerId="Windows Live" clId="Web-{8EE1BFDF-0081-40AB-8155-36894C65C451}" dt="2020-03-24T12:41:27.079" v="180" actId="20577"/>
          <ac:spMkLst>
            <pc:docMk/>
            <pc:sldMk cId="1231305578" sldId="301"/>
            <ac:spMk id="7" creationId="{00000000-0000-0000-0000-000000000000}"/>
          </ac:spMkLst>
        </pc:spChg>
        <pc:spChg chg="add del mod">
          <ac:chgData name="mauricio rosemberg" userId="5ecc7282e7302d41" providerId="Windows Live" clId="Web-{8EE1BFDF-0081-40AB-8155-36894C65C451}" dt="2020-03-24T12:44:01.069" v="181"/>
          <ac:spMkLst>
            <pc:docMk/>
            <pc:sldMk cId="1231305578" sldId="301"/>
            <ac:spMk id="8" creationId="{4978653D-5618-4C13-B953-13ED57FD13F4}"/>
          </ac:spMkLst>
        </pc:spChg>
        <pc:spChg chg="add del mod">
          <ac:chgData name="mauricio rosemberg" userId="5ecc7282e7302d41" providerId="Windows Live" clId="Web-{8EE1BFDF-0081-40AB-8155-36894C65C451}" dt="2020-03-24T12:46:45.825" v="183"/>
          <ac:spMkLst>
            <pc:docMk/>
            <pc:sldMk cId="1231305578" sldId="301"/>
            <ac:spMk id="13" creationId="{18673986-399B-48EF-9A42-59C75BD420BC}"/>
          </ac:spMkLst>
        </pc:spChg>
        <pc:spChg chg="add del mod">
          <ac:chgData name="mauricio rosemberg" userId="5ecc7282e7302d41" providerId="Windows Live" clId="Web-{8EE1BFDF-0081-40AB-8155-36894C65C451}" dt="2020-03-24T12:50:47.426" v="185"/>
          <ac:spMkLst>
            <pc:docMk/>
            <pc:sldMk cId="1231305578" sldId="301"/>
            <ac:spMk id="17" creationId="{A16EF848-C6D5-4DC3-AE67-C313769CFCB2}"/>
          </ac:spMkLst>
        </pc:spChg>
        <pc:picChg chg="del">
          <ac:chgData name="mauricio rosemberg" userId="5ecc7282e7302d41" providerId="Windows Live" clId="Web-{8EE1BFDF-0081-40AB-8155-36894C65C451}" dt="2020-03-24T12:37:37.259" v="169"/>
          <ac:picMkLst>
            <pc:docMk/>
            <pc:sldMk cId="1231305578" sldId="301"/>
            <ac:picMk id="9" creationId="{00000000-0000-0000-0000-000000000000}"/>
          </ac:picMkLst>
        </pc:picChg>
        <pc:picChg chg="add del mod ord">
          <ac:chgData name="mauricio rosemberg" userId="5ecc7282e7302d41" providerId="Windows Live" clId="Web-{8EE1BFDF-0081-40AB-8155-36894C65C451}" dt="2020-03-24T12:46:37.964" v="182"/>
          <ac:picMkLst>
            <pc:docMk/>
            <pc:sldMk cId="1231305578" sldId="301"/>
            <ac:picMk id="10" creationId="{DCFF72A4-1B80-49E9-A662-E67699FD85E2}"/>
          </ac:picMkLst>
        </pc:picChg>
        <pc:picChg chg="add del mod ord">
          <ac:chgData name="mauricio rosemberg" userId="5ecc7282e7302d41" providerId="Windows Live" clId="Web-{8EE1BFDF-0081-40AB-8155-36894C65C451}" dt="2020-03-24T12:50:37.723" v="184"/>
          <ac:picMkLst>
            <pc:docMk/>
            <pc:sldMk cId="1231305578" sldId="301"/>
            <ac:picMk id="14" creationId="{773C28F8-B88E-4203-81B9-EBB628336AE6}"/>
          </ac:picMkLst>
        </pc:picChg>
        <pc:picChg chg="add mod ord">
          <ac:chgData name="mauricio rosemberg" userId="5ecc7282e7302d41" providerId="Windows Live" clId="Web-{8EE1BFDF-0081-40AB-8155-36894C65C451}" dt="2020-03-24T12:50:47.426" v="185"/>
          <ac:picMkLst>
            <pc:docMk/>
            <pc:sldMk cId="1231305578" sldId="301"/>
            <ac:picMk id="18" creationId="{C7A6E5F6-C3C2-48D0-934B-835C888BA835}"/>
          </ac:picMkLst>
        </pc:picChg>
      </pc:sldChg>
      <pc:sldChg chg="addSp delSp modSp">
        <pc:chgData name="mauricio rosemberg" userId="5ecc7282e7302d41" providerId="Windows Live" clId="Web-{8EE1BFDF-0081-40AB-8155-36894C65C451}" dt="2020-03-24T13:01:02.431" v="190" actId="14100"/>
        <pc:sldMkLst>
          <pc:docMk/>
          <pc:sldMk cId="3959238533" sldId="302"/>
        </pc:sldMkLst>
        <pc:picChg chg="add mod">
          <ac:chgData name="mauricio rosemberg" userId="5ecc7282e7302d41" providerId="Windows Live" clId="Web-{8EE1BFDF-0081-40AB-8155-36894C65C451}" dt="2020-03-24T13:01:02.431" v="190" actId="14100"/>
          <ac:picMkLst>
            <pc:docMk/>
            <pc:sldMk cId="3959238533" sldId="302"/>
            <ac:picMk id="2" creationId="{33E47D14-4BED-444F-B8C5-F990A6ADF291}"/>
          </ac:picMkLst>
        </pc:picChg>
        <pc:picChg chg="del">
          <ac:chgData name="mauricio rosemberg" userId="5ecc7282e7302d41" providerId="Windows Live" clId="Web-{8EE1BFDF-0081-40AB-8155-36894C65C451}" dt="2020-03-24T13:00:36.711" v="186"/>
          <ac:picMkLst>
            <pc:docMk/>
            <pc:sldMk cId="3959238533" sldId="302"/>
            <ac:picMk id="13" creationId="{CAC6EDE8-723B-48A6-920C-CC064047655A}"/>
          </ac:picMkLst>
        </pc:picChg>
      </pc:sldChg>
    </pc:docChg>
  </pc:docChgLst>
  <pc:docChgLst>
    <pc:chgData name="mauricio rosemberg" userId="5ecc7282e7302d41" providerId="Windows Live" clId="Web-{C631440B-2F75-42B1-8EB6-C7DFA8CCC348}"/>
    <pc:docChg chg="modSld">
      <pc:chgData name="mauricio rosemberg" userId="5ecc7282e7302d41" providerId="Windows Live" clId="Web-{C631440B-2F75-42B1-8EB6-C7DFA8CCC348}" dt="2020-03-25T19:25:30.811" v="31"/>
      <pc:docMkLst>
        <pc:docMk/>
      </pc:docMkLst>
      <pc:sldChg chg="addSp delSp modSp mod modClrScheme chgLayout">
        <pc:chgData name="mauricio rosemberg" userId="5ecc7282e7302d41" providerId="Windows Live" clId="Web-{C631440B-2F75-42B1-8EB6-C7DFA8CCC348}" dt="2020-03-25T19:24:05.859" v="18"/>
        <pc:sldMkLst>
          <pc:docMk/>
          <pc:sldMk cId="3974395153" sldId="291"/>
        </pc:sldMkLst>
        <pc:spChg chg="del">
          <ac:chgData name="mauricio rosemberg" userId="5ecc7282e7302d41" providerId="Windows Live" clId="Web-{C631440B-2F75-42B1-8EB6-C7DFA8CCC348}" dt="2020-03-25T19:23:55.187" v="13"/>
          <ac:spMkLst>
            <pc:docMk/>
            <pc:sldMk cId="3974395153" sldId="291"/>
            <ac:spMk id="3" creationId="{5BC32727-4756-41C0-A00B-4E5FD85C2FD9}"/>
          </ac:spMkLst>
        </pc:spChg>
        <pc:spChg chg="add del mod">
          <ac:chgData name="mauricio rosemberg" userId="5ecc7282e7302d41" providerId="Windows Live" clId="Web-{C631440B-2F75-42B1-8EB6-C7DFA8CCC348}" dt="2020-03-25T19:23:53.453" v="12"/>
          <ac:spMkLst>
            <pc:docMk/>
            <pc:sldMk cId="3974395153" sldId="291"/>
            <ac:spMk id="4" creationId="{262E1C6B-1A39-4A7F-9678-595ACBDA8DDD}"/>
          </ac:spMkLst>
        </pc:spChg>
        <pc:spChg chg="del">
          <ac:chgData name="mauricio rosemberg" userId="5ecc7282e7302d41" providerId="Windows Live" clId="Web-{C631440B-2F75-42B1-8EB6-C7DFA8CCC348}" dt="2020-03-25T19:23:51.812" v="11"/>
          <ac:spMkLst>
            <pc:docMk/>
            <pc:sldMk cId="3974395153" sldId="291"/>
            <ac:spMk id="5" creationId="{FB5A5346-A707-4B6E-BA92-D73DB3D12F21}"/>
          </ac:spMkLst>
        </pc:spChg>
        <pc:spChg chg="add del mod">
          <ac:chgData name="mauricio rosemberg" userId="5ecc7282e7302d41" providerId="Windows Live" clId="Web-{C631440B-2F75-42B1-8EB6-C7DFA8CCC348}" dt="2020-03-25T19:23:56.611" v="14"/>
          <ac:spMkLst>
            <pc:docMk/>
            <pc:sldMk cId="3974395153" sldId="291"/>
            <ac:spMk id="9" creationId="{5AE34582-DD3C-4C61-B32D-5DEBD7F3A558}"/>
          </ac:spMkLst>
        </pc:spChg>
        <pc:spChg chg="add del mod">
          <ac:chgData name="mauricio rosemberg" userId="5ecc7282e7302d41" providerId="Windows Live" clId="Web-{C631440B-2F75-42B1-8EB6-C7DFA8CCC348}" dt="2020-03-25T19:24:05.859" v="18"/>
          <ac:spMkLst>
            <pc:docMk/>
            <pc:sldMk cId="3974395153" sldId="291"/>
            <ac:spMk id="12" creationId="{3837FE94-A8FE-46F5-A38E-BC471DE0C4CE}"/>
          </ac:spMkLst>
        </pc:spChg>
        <pc:spChg chg="add del mod">
          <ac:chgData name="mauricio rosemberg" userId="5ecc7282e7302d41" providerId="Windows Live" clId="Web-{C631440B-2F75-42B1-8EB6-C7DFA8CCC348}" dt="2020-03-25T19:24:04.391" v="17"/>
          <ac:spMkLst>
            <pc:docMk/>
            <pc:sldMk cId="3974395153" sldId="291"/>
            <ac:spMk id="14" creationId="{34B5EAEB-6E22-4B2F-BE19-480879656889}"/>
          </ac:spMkLst>
        </pc:spChg>
        <pc:picChg chg="del">
          <ac:chgData name="mauricio rosemberg" userId="5ecc7282e7302d41" providerId="Windows Live" clId="Web-{C631440B-2F75-42B1-8EB6-C7DFA8CCC348}" dt="2020-03-25T19:23:58.562" v="16"/>
          <ac:picMkLst>
            <pc:docMk/>
            <pc:sldMk cId="3974395153" sldId="291"/>
            <ac:picMk id="6" creationId="{00000000-0000-0000-0000-000000000000}"/>
          </ac:picMkLst>
        </pc:picChg>
        <pc:picChg chg="del">
          <ac:chgData name="mauricio rosemberg" userId="5ecc7282e7302d41" providerId="Windows Live" clId="Web-{C631440B-2F75-42B1-8EB6-C7DFA8CCC348}" dt="2020-03-25T19:23:49.266" v="10"/>
          <ac:picMkLst>
            <pc:docMk/>
            <pc:sldMk cId="3974395153" sldId="291"/>
            <ac:picMk id="7" creationId="{2736EBC7-C3F8-480E-A462-8982CC944ED6}"/>
          </ac:picMkLst>
        </pc:picChg>
        <pc:picChg chg="del">
          <ac:chgData name="mauricio rosemberg" userId="5ecc7282e7302d41" providerId="Windows Live" clId="Web-{C631440B-2F75-42B1-8EB6-C7DFA8CCC348}" dt="2020-03-25T19:23:57.531" v="15"/>
          <ac:picMkLst>
            <pc:docMk/>
            <pc:sldMk cId="3974395153" sldId="291"/>
            <ac:picMk id="10" creationId="{6C7B82F8-E50A-44BE-8268-CD47FEB29765}"/>
          </ac:picMkLst>
        </pc:picChg>
        <pc:picChg chg="add mod ord modCrop">
          <ac:chgData name="mauricio rosemberg" userId="5ecc7282e7302d41" providerId="Windows Live" clId="Web-{C631440B-2F75-42B1-8EB6-C7DFA8CCC348}" dt="2020-03-25T19:24:05.859" v="18"/>
          <ac:picMkLst>
            <pc:docMk/>
            <pc:sldMk cId="3974395153" sldId="291"/>
            <ac:picMk id="15" creationId="{D34D9B20-6639-4A5D-9AAC-E3DBD42A9ED6}"/>
          </ac:picMkLst>
        </pc:picChg>
      </pc:sldChg>
      <pc:sldChg chg="addSp delSp modSp mod modClrScheme chgLayout">
        <pc:chgData name="mauricio rosemberg" userId="5ecc7282e7302d41" providerId="Windows Live" clId="Web-{C631440B-2F75-42B1-8EB6-C7DFA8CCC348}" dt="2020-03-25T19:22:59.266" v="9"/>
        <pc:sldMkLst>
          <pc:docMk/>
          <pc:sldMk cId="986061639" sldId="292"/>
        </pc:sldMkLst>
        <pc:spChg chg="del">
          <ac:chgData name="mauricio rosemberg" userId="5ecc7282e7302d41" providerId="Windows Live" clId="Web-{C631440B-2F75-42B1-8EB6-C7DFA8CCC348}" dt="2020-03-25T19:22:38.126" v="2"/>
          <ac:spMkLst>
            <pc:docMk/>
            <pc:sldMk cId="986061639" sldId="292"/>
            <ac:spMk id="3" creationId="{5BC32727-4756-41C0-A00B-4E5FD85C2FD9}"/>
          </ac:spMkLst>
        </pc:spChg>
        <pc:spChg chg="add del mod">
          <ac:chgData name="mauricio rosemberg" userId="5ecc7282e7302d41" providerId="Windows Live" clId="Web-{C631440B-2F75-42B1-8EB6-C7DFA8CCC348}" dt="2020-03-25T19:22:56.469" v="8"/>
          <ac:spMkLst>
            <pc:docMk/>
            <pc:sldMk cId="986061639" sldId="292"/>
            <ac:spMk id="4" creationId="{D1052F9A-B666-40AC-92E6-790ADD9F49FC}"/>
          </ac:spMkLst>
        </pc:spChg>
        <pc:spChg chg="del">
          <ac:chgData name="mauricio rosemberg" userId="5ecc7282e7302d41" providerId="Windows Live" clId="Web-{C631440B-2F75-42B1-8EB6-C7DFA8CCC348}" dt="2020-03-25T19:22:45.063" v="4"/>
          <ac:spMkLst>
            <pc:docMk/>
            <pc:sldMk cId="986061639" sldId="292"/>
            <ac:spMk id="5" creationId="{FB5A5346-A707-4B6E-BA92-D73DB3D12F21}"/>
          </ac:spMkLst>
        </pc:spChg>
        <pc:spChg chg="add del mod">
          <ac:chgData name="mauricio rosemberg" userId="5ecc7282e7302d41" providerId="Windows Live" clId="Web-{C631440B-2F75-42B1-8EB6-C7DFA8CCC348}" dt="2020-03-25T19:22:41.454" v="3"/>
          <ac:spMkLst>
            <pc:docMk/>
            <pc:sldMk cId="986061639" sldId="292"/>
            <ac:spMk id="9" creationId="{E79490C7-F860-4DF4-B140-E5A3915AF4E4}"/>
          </ac:spMkLst>
        </pc:spChg>
        <pc:spChg chg="add del mod">
          <ac:chgData name="mauricio rosemberg" userId="5ecc7282e7302d41" providerId="Windows Live" clId="Web-{C631440B-2F75-42B1-8EB6-C7DFA8CCC348}" dt="2020-03-25T19:22:48.376" v="6"/>
          <ac:spMkLst>
            <pc:docMk/>
            <pc:sldMk cId="986061639" sldId="292"/>
            <ac:spMk id="12" creationId="{2C052576-B277-4F06-B7A0-20437FA4BBE7}"/>
          </ac:spMkLst>
        </pc:spChg>
        <pc:spChg chg="add del mod">
          <ac:chgData name="mauricio rosemberg" userId="5ecc7282e7302d41" providerId="Windows Live" clId="Web-{C631440B-2F75-42B1-8EB6-C7DFA8CCC348}" dt="2020-03-25T19:22:49.985" v="7"/>
          <ac:spMkLst>
            <pc:docMk/>
            <pc:sldMk cId="986061639" sldId="292"/>
            <ac:spMk id="14" creationId="{83B25B39-7F90-43BC-BB0D-4437311E224D}"/>
          </ac:spMkLst>
        </pc:spChg>
        <pc:picChg chg="del">
          <ac:chgData name="mauricio rosemberg" userId="5ecc7282e7302d41" providerId="Windows Live" clId="Web-{C631440B-2F75-42B1-8EB6-C7DFA8CCC348}" dt="2020-03-25T19:22:35.532" v="1"/>
          <ac:picMkLst>
            <pc:docMk/>
            <pc:sldMk cId="986061639" sldId="292"/>
            <ac:picMk id="6" creationId="{00000000-0000-0000-0000-000000000000}"/>
          </ac:picMkLst>
        </pc:picChg>
        <pc:picChg chg="del">
          <ac:chgData name="mauricio rosemberg" userId="5ecc7282e7302d41" providerId="Windows Live" clId="Web-{C631440B-2F75-42B1-8EB6-C7DFA8CCC348}" dt="2020-03-25T19:22:34.657" v="0"/>
          <ac:picMkLst>
            <pc:docMk/>
            <pc:sldMk cId="986061639" sldId="292"/>
            <ac:picMk id="7" creationId="{2736EBC7-C3F8-480E-A462-8982CC944ED6}"/>
          </ac:picMkLst>
        </pc:picChg>
        <pc:picChg chg="del">
          <ac:chgData name="mauricio rosemberg" userId="5ecc7282e7302d41" providerId="Windows Live" clId="Web-{C631440B-2F75-42B1-8EB6-C7DFA8CCC348}" dt="2020-03-25T19:22:46.985" v="5"/>
          <ac:picMkLst>
            <pc:docMk/>
            <pc:sldMk cId="986061639" sldId="292"/>
            <ac:picMk id="10" creationId="{6C7B82F8-E50A-44BE-8268-CD47FEB29765}"/>
          </ac:picMkLst>
        </pc:picChg>
        <pc:picChg chg="add mod ord modCrop">
          <ac:chgData name="mauricio rosemberg" userId="5ecc7282e7302d41" providerId="Windows Live" clId="Web-{C631440B-2F75-42B1-8EB6-C7DFA8CCC348}" dt="2020-03-25T19:22:59.266" v="9"/>
          <ac:picMkLst>
            <pc:docMk/>
            <pc:sldMk cId="986061639" sldId="292"/>
            <ac:picMk id="15" creationId="{9D3661AE-9446-432A-9AFA-28A2FE197597}"/>
          </ac:picMkLst>
        </pc:picChg>
      </pc:sldChg>
      <pc:sldChg chg="addSp delSp modSp mod modClrScheme chgLayout">
        <pc:chgData name="mauricio rosemberg" userId="5ecc7282e7302d41" providerId="Windows Live" clId="Web-{C631440B-2F75-42B1-8EB6-C7DFA8CCC348}" dt="2020-03-25T19:25:30.811" v="31"/>
        <pc:sldMkLst>
          <pc:docMk/>
          <pc:sldMk cId="3098253140" sldId="300"/>
        </pc:sldMkLst>
        <pc:spChg chg="del">
          <ac:chgData name="mauricio rosemberg" userId="5ecc7282e7302d41" providerId="Windows Live" clId="Web-{C631440B-2F75-42B1-8EB6-C7DFA8CCC348}" dt="2020-03-25T19:25:12.108" v="24"/>
          <ac:spMkLst>
            <pc:docMk/>
            <pc:sldMk cId="3098253140" sldId="300"/>
            <ac:spMk id="3" creationId="{5BC32727-4756-41C0-A00B-4E5FD85C2FD9}"/>
          </ac:spMkLst>
        </pc:spChg>
        <pc:spChg chg="add del mod">
          <ac:chgData name="mauricio rosemberg" userId="5ecc7282e7302d41" providerId="Windows Live" clId="Web-{C631440B-2F75-42B1-8EB6-C7DFA8CCC348}" dt="2020-03-25T19:25:29.561" v="30"/>
          <ac:spMkLst>
            <pc:docMk/>
            <pc:sldMk cId="3098253140" sldId="300"/>
            <ac:spMk id="4" creationId="{56B2AE0C-3082-42EC-BA1A-1C42FCD94DA6}"/>
          </ac:spMkLst>
        </pc:spChg>
        <pc:spChg chg="del mod">
          <ac:chgData name="mauricio rosemberg" userId="5ecc7282e7302d41" providerId="Windows Live" clId="Web-{C631440B-2F75-42B1-8EB6-C7DFA8CCC348}" dt="2020-03-25T19:25:16.530" v="25"/>
          <ac:spMkLst>
            <pc:docMk/>
            <pc:sldMk cId="3098253140" sldId="300"/>
            <ac:spMk id="5" creationId="{FB5A5346-A707-4B6E-BA92-D73DB3D12F21}"/>
          </ac:spMkLst>
        </pc:spChg>
        <pc:spChg chg="add del mod">
          <ac:chgData name="mauricio rosemberg" userId="5ecc7282e7302d41" providerId="Windows Live" clId="Web-{C631440B-2F75-42B1-8EB6-C7DFA8CCC348}" dt="2020-03-25T19:25:21.374" v="27"/>
          <ac:spMkLst>
            <pc:docMk/>
            <pc:sldMk cId="3098253140" sldId="300"/>
            <ac:spMk id="9" creationId="{B62D7103-54E0-4EF6-9138-A08E3AB584F3}"/>
          </ac:spMkLst>
        </pc:spChg>
        <pc:spChg chg="add del mod">
          <ac:chgData name="mauricio rosemberg" userId="5ecc7282e7302d41" providerId="Windows Live" clId="Web-{C631440B-2F75-42B1-8EB6-C7DFA8CCC348}" dt="2020-03-25T19:25:19.811" v="26"/>
          <ac:spMkLst>
            <pc:docMk/>
            <pc:sldMk cId="3098253140" sldId="300"/>
            <ac:spMk id="12" creationId="{A94AED07-99D8-4A0C-9B12-A07B213D4CB6}"/>
          </ac:spMkLst>
        </pc:spChg>
        <pc:spChg chg="add del mod">
          <ac:chgData name="mauricio rosemberg" userId="5ecc7282e7302d41" providerId="Windows Live" clId="Web-{C631440B-2F75-42B1-8EB6-C7DFA8CCC348}" dt="2020-03-25T19:25:24.796" v="29"/>
          <ac:spMkLst>
            <pc:docMk/>
            <pc:sldMk cId="3098253140" sldId="300"/>
            <ac:spMk id="14" creationId="{63A6051E-F725-4148-A18A-FEB9EF54AD83}"/>
          </ac:spMkLst>
        </pc:spChg>
        <pc:picChg chg="del">
          <ac:chgData name="mauricio rosemberg" userId="5ecc7282e7302d41" providerId="Windows Live" clId="Web-{C631440B-2F75-42B1-8EB6-C7DFA8CCC348}" dt="2020-03-25T19:25:08.624" v="23"/>
          <ac:picMkLst>
            <pc:docMk/>
            <pc:sldMk cId="3098253140" sldId="300"/>
            <ac:picMk id="6" creationId="{00000000-0000-0000-0000-000000000000}"/>
          </ac:picMkLst>
        </pc:picChg>
        <pc:picChg chg="del">
          <ac:chgData name="mauricio rosemberg" userId="5ecc7282e7302d41" providerId="Windows Live" clId="Web-{C631440B-2F75-42B1-8EB6-C7DFA8CCC348}" dt="2020-03-25T19:25:00.468" v="19"/>
          <ac:picMkLst>
            <pc:docMk/>
            <pc:sldMk cId="3098253140" sldId="300"/>
            <ac:picMk id="7" creationId="{2736EBC7-C3F8-480E-A462-8982CC944ED6}"/>
          </ac:picMkLst>
        </pc:picChg>
        <pc:picChg chg="del">
          <ac:chgData name="mauricio rosemberg" userId="5ecc7282e7302d41" providerId="Windows Live" clId="Web-{C631440B-2F75-42B1-8EB6-C7DFA8CCC348}" dt="2020-03-25T19:25:22.124" v="28"/>
          <ac:picMkLst>
            <pc:docMk/>
            <pc:sldMk cId="3098253140" sldId="300"/>
            <ac:picMk id="10" creationId="{6C7B82F8-E50A-44BE-8268-CD47FEB29765}"/>
          </ac:picMkLst>
        </pc:picChg>
        <pc:picChg chg="add mod ord modCrop">
          <ac:chgData name="mauricio rosemberg" userId="5ecc7282e7302d41" providerId="Windows Live" clId="Web-{C631440B-2F75-42B1-8EB6-C7DFA8CCC348}" dt="2020-03-25T19:25:30.811" v="31"/>
          <ac:picMkLst>
            <pc:docMk/>
            <pc:sldMk cId="3098253140" sldId="300"/>
            <ac:picMk id="15" creationId="{9BCBCB1F-ECFD-40F4-9EA7-C80164498DFC}"/>
          </ac:picMkLst>
        </pc:picChg>
      </pc:sldChg>
    </pc:docChg>
  </pc:docChgLst>
  <pc:docChgLst>
    <pc:chgData name="mauricio rosemberg" userId="5ecc7282e7302d41" providerId="Windows Live" clId="Web-{DCA93AD8-FDD1-434F-9AD7-56A937643C15}"/>
    <pc:docChg chg="modSld">
      <pc:chgData name="mauricio rosemberg" userId="5ecc7282e7302d41" providerId="Windows Live" clId="Web-{DCA93AD8-FDD1-434F-9AD7-56A937643C15}" dt="2020-03-26T18:58:28.419" v="29" actId="20577"/>
      <pc:docMkLst>
        <pc:docMk/>
      </pc:docMkLst>
      <pc:sldChg chg="modSp">
        <pc:chgData name="mauricio rosemberg" userId="5ecc7282e7302d41" providerId="Windows Live" clId="Web-{DCA93AD8-FDD1-434F-9AD7-56A937643C15}" dt="2020-03-26T17:40:30.564" v="9" actId="20577"/>
        <pc:sldMkLst>
          <pc:docMk/>
          <pc:sldMk cId="4159235582" sldId="266"/>
        </pc:sldMkLst>
        <pc:spChg chg="mod">
          <ac:chgData name="mauricio rosemberg" userId="5ecc7282e7302d41" providerId="Windows Live" clId="Web-{DCA93AD8-FDD1-434F-9AD7-56A937643C15}" dt="2020-03-26T17:40:30.564" v="9" actId="20577"/>
          <ac:spMkLst>
            <pc:docMk/>
            <pc:sldMk cId="4159235582" sldId="266"/>
            <ac:spMk id="2" creationId="{00000000-0000-0000-0000-000000000000}"/>
          </ac:spMkLst>
        </pc:spChg>
      </pc:sldChg>
      <pc:sldChg chg="modSp">
        <pc:chgData name="mauricio rosemberg" userId="5ecc7282e7302d41" providerId="Windows Live" clId="Web-{DCA93AD8-FDD1-434F-9AD7-56A937643C15}" dt="2020-03-26T17:46:59.472" v="11" actId="20577"/>
        <pc:sldMkLst>
          <pc:docMk/>
          <pc:sldMk cId="539887324" sldId="267"/>
        </pc:sldMkLst>
        <pc:spChg chg="mod">
          <ac:chgData name="mauricio rosemberg" userId="5ecc7282e7302d41" providerId="Windows Live" clId="Web-{DCA93AD8-FDD1-434F-9AD7-56A937643C15}" dt="2020-03-26T17:46:59.472" v="11" actId="20577"/>
          <ac:spMkLst>
            <pc:docMk/>
            <pc:sldMk cId="539887324" sldId="267"/>
            <ac:spMk id="5" creationId="{00000000-0000-0000-0000-000000000000}"/>
          </ac:spMkLst>
        </pc:spChg>
      </pc:sldChg>
      <pc:sldChg chg="modSp">
        <pc:chgData name="mauricio rosemberg" userId="5ecc7282e7302d41" providerId="Windows Live" clId="Web-{DCA93AD8-FDD1-434F-9AD7-56A937643C15}" dt="2020-03-26T17:50:05.356" v="13" actId="20577"/>
        <pc:sldMkLst>
          <pc:docMk/>
          <pc:sldMk cId="3135487145" sldId="272"/>
        </pc:sldMkLst>
        <pc:spChg chg="mod">
          <ac:chgData name="mauricio rosemberg" userId="5ecc7282e7302d41" providerId="Windows Live" clId="Web-{DCA93AD8-FDD1-434F-9AD7-56A937643C15}" dt="2020-03-26T17:50:05.356" v="13" actId="20577"/>
          <ac:spMkLst>
            <pc:docMk/>
            <pc:sldMk cId="3135487145" sldId="272"/>
            <ac:spMk id="2" creationId="{00000000-0000-0000-0000-000000000000}"/>
          </ac:spMkLst>
        </pc:spChg>
      </pc:sldChg>
      <pc:sldChg chg="modSp">
        <pc:chgData name="mauricio rosemberg" userId="5ecc7282e7302d41" providerId="Windows Live" clId="Web-{DCA93AD8-FDD1-434F-9AD7-56A937643C15}" dt="2020-03-26T18:13:22.516" v="15" actId="20577"/>
        <pc:sldMkLst>
          <pc:docMk/>
          <pc:sldMk cId="2733157952" sldId="281"/>
        </pc:sldMkLst>
        <pc:spChg chg="mod">
          <ac:chgData name="mauricio rosemberg" userId="5ecc7282e7302d41" providerId="Windows Live" clId="Web-{DCA93AD8-FDD1-434F-9AD7-56A937643C15}" dt="2020-03-26T18:13:22.516" v="15" actId="20577"/>
          <ac:spMkLst>
            <pc:docMk/>
            <pc:sldMk cId="2733157952" sldId="281"/>
            <ac:spMk id="7" creationId="{00000000-0000-0000-0000-000000000000}"/>
          </ac:spMkLst>
        </pc:spChg>
      </pc:sldChg>
      <pc:sldChg chg="modSp">
        <pc:chgData name="mauricio rosemberg" userId="5ecc7282e7302d41" providerId="Windows Live" clId="Web-{DCA93AD8-FDD1-434F-9AD7-56A937643C15}" dt="2020-03-26T18:15:24.536" v="16" actId="20577"/>
        <pc:sldMkLst>
          <pc:docMk/>
          <pc:sldMk cId="2187494265" sldId="284"/>
        </pc:sldMkLst>
        <pc:spChg chg="mod">
          <ac:chgData name="mauricio rosemberg" userId="5ecc7282e7302d41" providerId="Windows Live" clId="Web-{DCA93AD8-FDD1-434F-9AD7-56A937643C15}" dt="2020-03-26T18:15:24.536" v="16" actId="20577"/>
          <ac:spMkLst>
            <pc:docMk/>
            <pc:sldMk cId="2187494265" sldId="284"/>
            <ac:spMk id="7" creationId="{00000000-0000-0000-0000-000000000000}"/>
          </ac:spMkLst>
        </pc:spChg>
      </pc:sldChg>
      <pc:sldChg chg="modSp">
        <pc:chgData name="mauricio rosemberg" userId="5ecc7282e7302d41" providerId="Windows Live" clId="Web-{DCA93AD8-FDD1-434F-9AD7-56A937643C15}" dt="2020-03-26T18:33:36.439" v="18" actId="20577"/>
        <pc:sldMkLst>
          <pc:docMk/>
          <pc:sldMk cId="2685100940" sldId="289"/>
        </pc:sldMkLst>
        <pc:spChg chg="mod">
          <ac:chgData name="mauricio rosemberg" userId="5ecc7282e7302d41" providerId="Windows Live" clId="Web-{DCA93AD8-FDD1-434F-9AD7-56A937643C15}" dt="2020-03-26T18:33:36.439" v="18" actId="20577"/>
          <ac:spMkLst>
            <pc:docMk/>
            <pc:sldMk cId="2685100940" sldId="289"/>
            <ac:spMk id="2" creationId="{00000000-0000-0000-0000-000000000000}"/>
          </ac:spMkLst>
        </pc:spChg>
      </pc:sldChg>
      <pc:sldChg chg="modSp">
        <pc:chgData name="mauricio rosemberg" userId="5ecc7282e7302d41" providerId="Windows Live" clId="Web-{DCA93AD8-FDD1-434F-9AD7-56A937643C15}" dt="2020-03-26T18:50:09.822" v="19" actId="14100"/>
        <pc:sldMkLst>
          <pc:docMk/>
          <pc:sldMk cId="966305292" sldId="297"/>
        </pc:sldMkLst>
        <pc:spChg chg="mod">
          <ac:chgData name="mauricio rosemberg" userId="5ecc7282e7302d41" providerId="Windows Live" clId="Web-{DCA93AD8-FDD1-434F-9AD7-56A937643C15}" dt="2020-03-26T18:50:09.822" v="19" actId="14100"/>
          <ac:spMkLst>
            <pc:docMk/>
            <pc:sldMk cId="966305292" sldId="297"/>
            <ac:spMk id="5" creationId="{00000000-0000-0000-0000-000000000000}"/>
          </ac:spMkLst>
        </pc:spChg>
      </pc:sldChg>
      <pc:sldChg chg="modSp">
        <pc:chgData name="mauricio rosemberg" userId="5ecc7282e7302d41" providerId="Windows Live" clId="Web-{DCA93AD8-FDD1-434F-9AD7-56A937643C15}" dt="2020-03-26T18:57:28.683" v="24" actId="20577"/>
        <pc:sldMkLst>
          <pc:docMk/>
          <pc:sldMk cId="3521643248" sldId="299"/>
        </pc:sldMkLst>
        <pc:spChg chg="mod">
          <ac:chgData name="mauricio rosemberg" userId="5ecc7282e7302d41" providerId="Windows Live" clId="Web-{DCA93AD8-FDD1-434F-9AD7-56A937643C15}" dt="2020-03-26T18:57:28.683" v="24" actId="20577"/>
          <ac:spMkLst>
            <pc:docMk/>
            <pc:sldMk cId="3521643248" sldId="299"/>
            <ac:spMk id="6" creationId="{00000000-0000-0000-0000-000000000000}"/>
          </ac:spMkLst>
        </pc:spChg>
        <pc:spChg chg="mod">
          <ac:chgData name="mauricio rosemberg" userId="5ecc7282e7302d41" providerId="Windows Live" clId="Web-{DCA93AD8-FDD1-434F-9AD7-56A937643C15}" dt="2020-03-26T18:57:09.449" v="21" actId="20577"/>
          <ac:spMkLst>
            <pc:docMk/>
            <pc:sldMk cId="3521643248" sldId="299"/>
            <ac:spMk id="7" creationId="{00000000-0000-0000-0000-000000000000}"/>
          </ac:spMkLst>
        </pc:spChg>
      </pc:sldChg>
      <pc:sldChg chg="modSp">
        <pc:chgData name="mauricio rosemberg" userId="5ecc7282e7302d41" providerId="Windows Live" clId="Web-{DCA93AD8-FDD1-434F-9AD7-56A937643C15}" dt="2020-03-26T18:58:28.419" v="29" actId="20577"/>
        <pc:sldMkLst>
          <pc:docMk/>
          <pc:sldMk cId="1231305578" sldId="301"/>
        </pc:sldMkLst>
        <pc:spChg chg="mod">
          <ac:chgData name="mauricio rosemberg" userId="5ecc7282e7302d41" providerId="Windows Live" clId="Web-{DCA93AD8-FDD1-434F-9AD7-56A937643C15}" dt="2020-03-26T18:58:28.419" v="29" actId="20577"/>
          <ac:spMkLst>
            <pc:docMk/>
            <pc:sldMk cId="1231305578" sldId="301"/>
            <ac:spMk id="7" creationId="{00000000-0000-0000-0000-000000000000}"/>
          </ac:spMkLst>
        </pc:spChg>
      </pc:sldChg>
    </pc:docChg>
  </pc:docChgLst>
  <pc:docChgLst>
    <pc:chgData name="mauricio rosemberg" userId="5ecc7282e7302d41" providerId="Windows Live" clId="Web-{C2D1E0EA-9581-403F-8820-ED6CD3F6549D}"/>
    <pc:docChg chg="modSld">
      <pc:chgData name="mauricio rosemberg" userId="5ecc7282e7302d41" providerId="Windows Live" clId="Web-{C2D1E0EA-9581-403F-8820-ED6CD3F6549D}" dt="2020-03-19T18:33:53.915" v="365" actId="14100"/>
      <pc:docMkLst>
        <pc:docMk/>
      </pc:docMkLst>
      <pc:sldChg chg="addSp delSp modSp">
        <pc:chgData name="mauricio rosemberg" userId="5ecc7282e7302d41" providerId="Windows Live" clId="Web-{C2D1E0EA-9581-403F-8820-ED6CD3F6549D}" dt="2020-03-19T17:39:23.304" v="90" actId="1076"/>
        <pc:sldMkLst>
          <pc:docMk/>
          <pc:sldMk cId="4146324404" sldId="256"/>
        </pc:sldMkLst>
        <pc:spChg chg="del mod">
          <ac:chgData name="mauricio rosemberg" userId="5ecc7282e7302d41" providerId="Windows Live" clId="Web-{C2D1E0EA-9581-403F-8820-ED6CD3F6549D}" dt="2020-03-19T17:37:27.003" v="49"/>
          <ac:spMkLst>
            <pc:docMk/>
            <pc:sldMk cId="4146324404" sldId="256"/>
            <ac:spMk id="2" creationId="{00000000-0000-0000-0000-000000000000}"/>
          </ac:spMkLst>
        </pc:spChg>
        <pc:spChg chg="mod">
          <ac:chgData name="mauricio rosemberg" userId="5ecc7282e7302d41" providerId="Windows Live" clId="Web-{C2D1E0EA-9581-403F-8820-ED6CD3F6549D}" dt="2020-03-19T17:39:13.691" v="88" actId="20577"/>
          <ac:spMkLst>
            <pc:docMk/>
            <pc:sldMk cId="4146324404" sldId="256"/>
            <ac:spMk id="3" creationId="{00000000-0000-0000-0000-000000000000}"/>
          </ac:spMkLst>
        </pc:spChg>
        <pc:spChg chg="add del mod">
          <ac:chgData name="mauricio rosemberg" userId="5ecc7282e7302d41" providerId="Windows Live" clId="Web-{C2D1E0EA-9581-403F-8820-ED6CD3F6549D}" dt="2020-03-19T17:35:22.041" v="32"/>
          <ac:spMkLst>
            <pc:docMk/>
            <pc:sldMk cId="4146324404" sldId="256"/>
            <ac:spMk id="9" creationId="{806DDB19-5B3D-48C1-A836-4260E45AB3ED}"/>
          </ac:spMkLst>
        </pc:spChg>
        <pc:spChg chg="add del mod">
          <ac:chgData name="mauricio rosemberg" userId="5ecc7282e7302d41" providerId="Windows Live" clId="Web-{C2D1E0EA-9581-403F-8820-ED6CD3F6549D}" dt="2020-03-19T17:36:16.612" v="39"/>
          <ac:spMkLst>
            <pc:docMk/>
            <pc:sldMk cId="4146324404" sldId="256"/>
            <ac:spMk id="13" creationId="{50A028E7-8249-4084-BA57-C6376396EE98}"/>
          </ac:spMkLst>
        </pc:spChg>
        <pc:picChg chg="add mod">
          <ac:chgData name="mauricio rosemberg" userId="5ecc7282e7302d41" providerId="Windows Live" clId="Web-{C2D1E0EA-9581-403F-8820-ED6CD3F6549D}" dt="2020-03-19T17:39:23.304" v="90" actId="1076"/>
          <ac:picMkLst>
            <pc:docMk/>
            <pc:sldMk cId="4146324404" sldId="256"/>
            <ac:picMk id="4" creationId="{22A5F20F-13AB-48A3-886E-FA2FA32AE2E4}"/>
          </ac:picMkLst>
        </pc:picChg>
        <pc:picChg chg="del mod">
          <ac:chgData name="mauricio rosemberg" userId="5ecc7282e7302d41" providerId="Windows Live" clId="Web-{C2D1E0EA-9581-403F-8820-ED6CD3F6549D}" dt="2020-03-19T17:35:11.943" v="31"/>
          <ac:picMkLst>
            <pc:docMk/>
            <pc:sldMk cId="4146324404" sldId="256"/>
            <ac:picMk id="6" creationId="{00000000-0000-0000-0000-000000000000}"/>
          </ac:picMkLst>
        </pc:picChg>
        <pc:picChg chg="add del mod ord modCrop">
          <ac:chgData name="mauricio rosemberg" userId="5ecc7282e7302d41" providerId="Windows Live" clId="Web-{C2D1E0EA-9581-403F-8820-ED6CD3F6549D}" dt="2020-03-19T17:35:35.922" v="38"/>
          <ac:picMkLst>
            <pc:docMk/>
            <pc:sldMk cId="4146324404" sldId="256"/>
            <ac:picMk id="10" creationId="{7D388A41-D00E-4C4D-A43A-DDC6390B2C45}"/>
          </ac:picMkLst>
        </pc:picChg>
        <pc:picChg chg="add mod ord modCrop">
          <ac:chgData name="mauricio rosemberg" userId="5ecc7282e7302d41" providerId="Windows Live" clId="Web-{C2D1E0EA-9581-403F-8820-ED6CD3F6549D}" dt="2020-03-19T17:37:41.540" v="53" actId="1076"/>
          <ac:picMkLst>
            <pc:docMk/>
            <pc:sldMk cId="4146324404" sldId="256"/>
            <ac:picMk id="14" creationId="{A673DBB0-623C-4D8A-8495-29ABE7AF7621}"/>
          </ac:picMkLst>
        </pc:picChg>
      </pc:sldChg>
      <pc:sldChg chg="addSp delSp modSp">
        <pc:chgData name="mauricio rosemberg" userId="5ecc7282e7302d41" providerId="Windows Live" clId="Web-{C2D1E0EA-9581-403F-8820-ED6CD3F6549D}" dt="2020-03-19T18:33:49.428" v="364" actId="20577"/>
        <pc:sldMkLst>
          <pc:docMk/>
          <pc:sldMk cId="3824403408" sldId="257"/>
        </pc:sldMkLst>
        <pc:spChg chg="mod">
          <ac:chgData name="mauricio rosemberg" userId="5ecc7282e7302d41" providerId="Windows Live" clId="Web-{C2D1E0EA-9581-403F-8820-ED6CD3F6549D}" dt="2020-03-19T18:33:21.557" v="360" actId="20577"/>
          <ac:spMkLst>
            <pc:docMk/>
            <pc:sldMk cId="3824403408" sldId="257"/>
            <ac:spMk id="2" creationId="{00000000-0000-0000-0000-000000000000}"/>
          </ac:spMkLst>
        </pc:spChg>
        <pc:spChg chg="mod">
          <ac:chgData name="mauricio rosemberg" userId="5ecc7282e7302d41" providerId="Windows Live" clId="Web-{C2D1E0EA-9581-403F-8820-ED6CD3F6549D}" dt="2020-03-19T18:33:49.428" v="364" actId="20577"/>
          <ac:spMkLst>
            <pc:docMk/>
            <pc:sldMk cId="3824403408" sldId="257"/>
            <ac:spMk id="7" creationId="{00000000-0000-0000-0000-000000000000}"/>
          </ac:spMkLst>
        </pc:spChg>
        <pc:picChg chg="add del mod">
          <ac:chgData name="mauricio rosemberg" userId="5ecc7282e7302d41" providerId="Windows Live" clId="Web-{C2D1E0EA-9581-403F-8820-ED6CD3F6549D}" dt="2020-03-19T17:46:41.843" v="166"/>
          <ac:picMkLst>
            <pc:docMk/>
            <pc:sldMk cId="3824403408" sldId="257"/>
            <ac:picMk id="3" creationId="{FD44701C-AB87-4AAA-9852-384E832BCC0A}"/>
          </ac:picMkLst>
        </pc:picChg>
        <pc:picChg chg="add del mod">
          <ac:chgData name="mauricio rosemberg" userId="5ecc7282e7302d41" providerId="Windows Live" clId="Web-{C2D1E0EA-9581-403F-8820-ED6CD3F6549D}" dt="2020-03-19T17:48:34.972" v="170"/>
          <ac:picMkLst>
            <pc:docMk/>
            <pc:sldMk cId="3824403408" sldId="257"/>
            <ac:picMk id="12" creationId="{F3DBE288-C495-42D5-AA48-DB7687A393A7}"/>
          </ac:picMkLst>
        </pc:picChg>
        <pc:picChg chg="add mod">
          <ac:chgData name="mauricio rosemberg" userId="5ecc7282e7302d41" providerId="Windows Live" clId="Web-{C2D1E0EA-9581-403F-8820-ED6CD3F6549D}" dt="2020-03-19T17:48:58.904" v="175" actId="1076"/>
          <ac:picMkLst>
            <pc:docMk/>
            <pc:sldMk cId="3824403408" sldId="257"/>
            <ac:picMk id="14" creationId="{07540995-2696-4038-858B-0AD4C3DC0109}"/>
          </ac:picMkLst>
        </pc:picChg>
      </pc:sldChg>
      <pc:sldChg chg="addSp">
        <pc:chgData name="mauricio rosemberg" userId="5ecc7282e7302d41" providerId="Windows Live" clId="Web-{C2D1E0EA-9581-403F-8820-ED6CD3F6549D}" dt="2020-03-19T17:49:22.290" v="180"/>
        <pc:sldMkLst>
          <pc:docMk/>
          <pc:sldMk cId="1556350114" sldId="258"/>
        </pc:sldMkLst>
        <pc:picChg chg="add">
          <ac:chgData name="mauricio rosemberg" userId="5ecc7282e7302d41" providerId="Windows Live" clId="Web-{C2D1E0EA-9581-403F-8820-ED6CD3F6549D}" dt="2020-03-19T17:49:22.290" v="180"/>
          <ac:picMkLst>
            <pc:docMk/>
            <pc:sldMk cId="1556350114" sldId="258"/>
            <ac:picMk id="2" creationId="{EEE4F32C-573A-4C3F-A35E-EE337020D04B}"/>
          </ac:picMkLst>
        </pc:picChg>
      </pc:sldChg>
      <pc:sldChg chg="addSp">
        <pc:chgData name="mauricio rosemberg" userId="5ecc7282e7302d41" providerId="Windows Live" clId="Web-{C2D1E0EA-9581-403F-8820-ED6CD3F6549D}" dt="2020-03-19T17:49:19.601" v="179"/>
        <pc:sldMkLst>
          <pc:docMk/>
          <pc:sldMk cId="24653915" sldId="259"/>
        </pc:sldMkLst>
        <pc:picChg chg="add">
          <ac:chgData name="mauricio rosemberg" userId="5ecc7282e7302d41" providerId="Windows Live" clId="Web-{C2D1E0EA-9581-403F-8820-ED6CD3F6549D}" dt="2020-03-19T17:49:19.601" v="179"/>
          <ac:picMkLst>
            <pc:docMk/>
            <pc:sldMk cId="24653915" sldId="259"/>
            <ac:picMk id="2" creationId="{912E264E-84EB-443C-ACB8-CCEFFF887AF9}"/>
          </ac:picMkLst>
        </pc:picChg>
      </pc:sldChg>
      <pc:sldChg chg="addSp delSp modSp mod modClrScheme chgLayout">
        <pc:chgData name="mauricio rosemberg" userId="5ecc7282e7302d41" providerId="Windows Live" clId="Web-{C2D1E0EA-9581-403F-8820-ED6CD3F6549D}" dt="2020-03-19T17:57:16.172" v="301" actId="20577"/>
        <pc:sldMkLst>
          <pc:docMk/>
          <pc:sldMk cId="486357389" sldId="260"/>
        </pc:sldMkLst>
        <pc:spChg chg="add mod ord">
          <ac:chgData name="mauricio rosemberg" userId="5ecc7282e7302d41" providerId="Windows Live" clId="Web-{C2D1E0EA-9581-403F-8820-ED6CD3F6549D}" dt="2020-03-19T17:57:16.172" v="301" actId="20577"/>
          <ac:spMkLst>
            <pc:docMk/>
            <pc:sldMk cId="486357389" sldId="260"/>
            <ac:spMk id="3" creationId="{5BC32727-4756-41C0-A00B-4E5FD85C2FD9}"/>
          </ac:spMkLst>
        </pc:spChg>
        <pc:spChg chg="add mod">
          <ac:chgData name="mauricio rosemberg" userId="5ecc7282e7302d41" providerId="Windows Live" clId="Web-{C2D1E0EA-9581-403F-8820-ED6CD3F6549D}" dt="2020-03-19T17:56:20.960" v="270" actId="20577"/>
          <ac:spMkLst>
            <pc:docMk/>
            <pc:sldMk cId="486357389" sldId="260"/>
            <ac:spMk id="5" creationId="{FB5A5346-A707-4B6E-BA92-D73DB3D12F21}"/>
          </ac:spMkLst>
        </pc:spChg>
        <pc:spChg chg="del mod">
          <ac:chgData name="mauricio rosemberg" userId="5ecc7282e7302d41" providerId="Windows Live" clId="Web-{C2D1E0EA-9581-403F-8820-ED6CD3F6549D}" dt="2020-03-19T17:52:11.318" v="209"/>
          <ac:spMkLst>
            <pc:docMk/>
            <pc:sldMk cId="486357389" sldId="260"/>
            <ac:spMk id="8" creationId="{00000000-0000-0000-0000-000000000000}"/>
          </ac:spMkLst>
        </pc:spChg>
        <pc:spChg chg="del">
          <ac:chgData name="mauricio rosemberg" userId="5ecc7282e7302d41" providerId="Windows Live" clId="Web-{C2D1E0EA-9581-403F-8820-ED6CD3F6549D}" dt="2020-03-19T17:51:48.292" v="207"/>
          <ac:spMkLst>
            <pc:docMk/>
            <pc:sldMk cId="486357389" sldId="260"/>
            <ac:spMk id="9" creationId="{00000000-0000-0000-0000-000000000000}"/>
          </ac:spMkLst>
        </pc:spChg>
        <pc:spChg chg="add del mod">
          <ac:chgData name="mauricio rosemberg" userId="5ecc7282e7302d41" providerId="Windows Live" clId="Web-{C2D1E0EA-9581-403F-8820-ED6CD3F6549D}" dt="2020-03-19T17:53:02.169" v="224"/>
          <ac:spMkLst>
            <pc:docMk/>
            <pc:sldMk cId="486357389" sldId="260"/>
            <ac:spMk id="11" creationId="{8607198A-521D-46DD-8997-BAD8512F9992}"/>
          </ac:spMkLst>
        </pc:spChg>
        <pc:spChg chg="add del">
          <ac:chgData name="mauricio rosemberg" userId="5ecc7282e7302d41" providerId="Windows Live" clId="Web-{C2D1E0EA-9581-403F-8820-ED6CD3F6549D}" dt="2020-03-19T17:56:00.607" v="266"/>
          <ac:spMkLst>
            <pc:docMk/>
            <pc:sldMk cId="486357389" sldId="260"/>
            <ac:spMk id="16" creationId="{B3787845-A5ED-452E-96A7-F6C5B049D2DE}"/>
          </ac:spMkLst>
        </pc:spChg>
        <pc:picChg chg="add mod">
          <ac:chgData name="mauricio rosemberg" userId="5ecc7282e7302d41" providerId="Windows Live" clId="Web-{C2D1E0EA-9581-403F-8820-ED6CD3F6549D}" dt="2020-03-19T17:52:47.193" v="223"/>
          <ac:picMkLst>
            <pc:docMk/>
            <pc:sldMk cId="486357389" sldId="260"/>
            <ac:picMk id="6" creationId="{00000000-0000-0000-0000-000000000000}"/>
          </ac:picMkLst>
        </pc:picChg>
        <pc:picChg chg="add mod">
          <ac:chgData name="mauricio rosemberg" userId="5ecc7282e7302d41" providerId="Windows Live" clId="Web-{C2D1E0EA-9581-403F-8820-ED6CD3F6549D}" dt="2020-03-19T17:56:11.753" v="269" actId="1076"/>
          <ac:picMkLst>
            <pc:docMk/>
            <pc:sldMk cId="486357389" sldId="260"/>
            <ac:picMk id="7" creationId="{2736EBC7-C3F8-480E-A462-8982CC944ED6}"/>
          </ac:picMkLst>
        </pc:picChg>
        <pc:picChg chg="del mod replId">
          <ac:chgData name="mauricio rosemberg" userId="5ecc7282e7302d41" providerId="Windows Live" clId="Web-{C2D1E0EA-9581-403F-8820-ED6CD3F6549D}" dt="2020-03-19T17:52:47.193" v="223"/>
          <ac:picMkLst>
            <pc:docMk/>
            <pc:sldMk cId="486357389" sldId="260"/>
            <ac:picMk id="8" creationId="{00000000-0000-0000-0000-000000000000}"/>
          </ac:picMkLst>
        </pc:picChg>
        <pc:picChg chg="add mod ord modCrop">
          <ac:chgData name="mauricio rosemberg" userId="5ecc7282e7302d41" providerId="Windows Live" clId="Web-{C2D1E0EA-9581-403F-8820-ED6CD3F6549D}" dt="2020-03-19T17:56:00.607" v="266"/>
          <ac:picMkLst>
            <pc:docMk/>
            <pc:sldMk cId="486357389" sldId="260"/>
            <ac:picMk id="10" creationId="{6C7B82F8-E50A-44BE-8268-CD47FEB29765}"/>
          </ac:picMkLst>
        </pc:picChg>
      </pc:sldChg>
      <pc:sldChg chg="addSp">
        <pc:chgData name="mauricio rosemberg" userId="5ecc7282e7302d41" providerId="Windows Live" clId="Web-{C2D1E0EA-9581-403F-8820-ED6CD3F6549D}" dt="2020-03-19T17:49:24.541" v="181"/>
        <pc:sldMkLst>
          <pc:docMk/>
          <pc:sldMk cId="1688969078" sldId="261"/>
        </pc:sldMkLst>
        <pc:picChg chg="add">
          <ac:chgData name="mauricio rosemberg" userId="5ecc7282e7302d41" providerId="Windows Live" clId="Web-{C2D1E0EA-9581-403F-8820-ED6CD3F6549D}" dt="2020-03-19T17:49:24.541" v="181"/>
          <ac:picMkLst>
            <pc:docMk/>
            <pc:sldMk cId="1688969078" sldId="261"/>
            <ac:picMk id="4" creationId="{772B6D05-AC2F-48BF-9271-56565089A1D1}"/>
          </ac:picMkLst>
        </pc:picChg>
      </pc:sldChg>
      <pc:sldChg chg="addSp modSp">
        <pc:chgData name="mauricio rosemberg" userId="5ecc7282e7302d41" providerId="Windows Live" clId="Web-{C2D1E0EA-9581-403F-8820-ED6CD3F6549D}" dt="2020-03-19T17:49:33.091" v="183" actId="14100"/>
        <pc:sldMkLst>
          <pc:docMk/>
          <pc:sldMk cId="1811096434" sldId="262"/>
        </pc:sldMkLst>
        <pc:picChg chg="add">
          <ac:chgData name="mauricio rosemberg" userId="5ecc7282e7302d41" providerId="Windows Live" clId="Web-{C2D1E0EA-9581-403F-8820-ED6CD3F6549D}" dt="2020-03-19T17:49:28.449" v="182"/>
          <ac:picMkLst>
            <pc:docMk/>
            <pc:sldMk cId="1811096434" sldId="262"/>
            <ac:picMk id="3" creationId="{248F0B89-B236-455D-B096-4B6D52ACF1D6}"/>
          </ac:picMkLst>
        </pc:picChg>
        <pc:picChg chg="mod">
          <ac:chgData name="mauricio rosemberg" userId="5ecc7282e7302d41" providerId="Windows Live" clId="Web-{C2D1E0EA-9581-403F-8820-ED6CD3F6549D}" dt="2020-03-19T17:49:33.091" v="183" actId="14100"/>
          <ac:picMkLst>
            <pc:docMk/>
            <pc:sldMk cId="1811096434" sldId="262"/>
            <ac:picMk id="7" creationId="{00000000-0000-0000-0000-000000000000}"/>
          </ac:picMkLst>
        </pc:picChg>
      </pc:sldChg>
      <pc:sldChg chg="addSp">
        <pc:chgData name="mauricio rosemberg" userId="5ecc7282e7302d41" providerId="Windows Live" clId="Web-{C2D1E0EA-9581-403F-8820-ED6CD3F6549D}" dt="2020-03-19T17:49:35.139" v="184"/>
        <pc:sldMkLst>
          <pc:docMk/>
          <pc:sldMk cId="1968361753" sldId="263"/>
        </pc:sldMkLst>
        <pc:picChg chg="add">
          <ac:chgData name="mauricio rosemberg" userId="5ecc7282e7302d41" providerId="Windows Live" clId="Web-{C2D1E0EA-9581-403F-8820-ED6CD3F6549D}" dt="2020-03-19T17:49:35.139" v="184"/>
          <ac:picMkLst>
            <pc:docMk/>
            <pc:sldMk cId="1968361753" sldId="263"/>
            <ac:picMk id="3" creationId="{6E1E1F62-B1E4-4184-8AE6-8CC601316F4B}"/>
          </ac:picMkLst>
        </pc:picChg>
      </pc:sldChg>
      <pc:sldChg chg="addSp delSp modSp">
        <pc:chgData name="mauricio rosemberg" userId="5ecc7282e7302d41" providerId="Windows Live" clId="Web-{C2D1E0EA-9581-403F-8820-ED6CD3F6549D}" dt="2020-03-19T18:33:53.915" v="365" actId="14100"/>
        <pc:sldMkLst>
          <pc:docMk/>
          <pc:sldMk cId="1454103103" sldId="264"/>
        </pc:sldMkLst>
        <pc:spChg chg="mod">
          <ac:chgData name="mauricio rosemberg" userId="5ecc7282e7302d41" providerId="Windows Live" clId="Web-{C2D1E0EA-9581-403F-8820-ED6CD3F6549D}" dt="2020-03-19T18:33:53.915" v="365" actId="14100"/>
          <ac:spMkLst>
            <pc:docMk/>
            <pc:sldMk cId="1454103103" sldId="264"/>
            <ac:spMk id="2" creationId="{00000000-0000-0000-0000-000000000000}"/>
          </ac:spMkLst>
        </pc:spChg>
        <pc:picChg chg="add del">
          <ac:chgData name="mauricio rosemberg" userId="5ecc7282e7302d41" providerId="Windows Live" clId="Web-{C2D1E0EA-9581-403F-8820-ED6CD3F6549D}" dt="2020-03-19T17:46:35.247" v="164"/>
          <ac:picMkLst>
            <pc:docMk/>
            <pc:sldMk cId="1454103103" sldId="264"/>
            <ac:picMk id="3" creationId="{DBCACACE-AC36-4997-914C-D50865191852}"/>
          </ac:picMkLst>
        </pc:picChg>
        <pc:picChg chg="add">
          <ac:chgData name="mauricio rosemberg" userId="5ecc7282e7302d41" providerId="Windows Live" clId="Web-{C2D1E0EA-9581-403F-8820-ED6CD3F6549D}" dt="2020-03-19T17:49:11.410" v="177"/>
          <ac:picMkLst>
            <pc:docMk/>
            <pc:sldMk cId="1454103103" sldId="264"/>
            <ac:picMk id="4" creationId="{8E46FD2E-2199-423C-8B21-2F6252B0AF3F}"/>
          </ac:picMkLst>
        </pc:picChg>
      </pc:sldChg>
      <pc:sldChg chg="addSp delSp modSp">
        <pc:chgData name="mauricio rosemberg" userId="5ecc7282e7302d41" providerId="Windows Live" clId="Web-{C2D1E0EA-9581-403F-8820-ED6CD3F6549D}" dt="2020-03-19T18:32:20.748" v="349" actId="20577"/>
        <pc:sldMkLst>
          <pc:docMk/>
          <pc:sldMk cId="4159235582" sldId="266"/>
        </pc:sldMkLst>
        <pc:spChg chg="add del mod">
          <ac:chgData name="mauricio rosemberg" userId="5ecc7282e7302d41" providerId="Windows Live" clId="Web-{C2D1E0EA-9581-403F-8820-ED6CD3F6549D}" dt="2020-03-19T18:32:20.748" v="349" actId="20577"/>
          <ac:spMkLst>
            <pc:docMk/>
            <pc:sldMk cId="4159235582" sldId="266"/>
            <ac:spMk id="2" creationId="{00000000-0000-0000-0000-000000000000}"/>
          </ac:spMkLst>
        </pc:spChg>
        <pc:spChg chg="add del mod">
          <ac:chgData name="mauricio rosemberg" userId="5ecc7282e7302d41" providerId="Windows Live" clId="Web-{C2D1E0EA-9581-403F-8820-ED6CD3F6549D}" dt="2020-03-19T18:29:24.342" v="332"/>
          <ac:spMkLst>
            <pc:docMk/>
            <pc:sldMk cId="4159235582" sldId="266"/>
            <ac:spMk id="10" creationId="{4CEF742C-D945-4C86-B774-DB66CBF1045F}"/>
          </ac:spMkLst>
        </pc:spChg>
        <pc:picChg chg="add del">
          <ac:chgData name="mauricio rosemberg" userId="5ecc7282e7302d41" providerId="Windows Live" clId="Web-{C2D1E0EA-9581-403F-8820-ED6CD3F6549D}" dt="2020-03-19T17:46:38.156" v="165"/>
          <ac:picMkLst>
            <pc:docMk/>
            <pc:sldMk cId="4159235582" sldId="266"/>
            <ac:picMk id="3" creationId="{B0C49E45-4AA1-4F25-9FB0-2BB7E2C8109F}"/>
          </ac:picMkLst>
        </pc:picChg>
        <pc:picChg chg="add">
          <ac:chgData name="mauricio rosemberg" userId="5ecc7282e7302d41" providerId="Windows Live" clId="Web-{C2D1E0EA-9581-403F-8820-ED6CD3F6549D}" dt="2020-03-19T17:49:08.690" v="176"/>
          <ac:picMkLst>
            <pc:docMk/>
            <pc:sldMk cId="4159235582" sldId="266"/>
            <ac:picMk id="4" creationId="{12D2BD84-7EE9-444D-9702-1A8929A71890}"/>
          </ac:picMkLst>
        </pc:picChg>
        <pc:picChg chg="add del mod">
          <ac:chgData name="mauricio rosemberg" userId="5ecc7282e7302d41" providerId="Windows Live" clId="Web-{C2D1E0EA-9581-403F-8820-ED6CD3F6549D}" dt="2020-03-19T18:31:49.735" v="346"/>
          <ac:picMkLst>
            <pc:docMk/>
            <pc:sldMk cId="4159235582" sldId="266"/>
            <ac:picMk id="11" creationId="{DC7FA46E-570B-43FD-8D3D-A8A08A62CED0}"/>
          </ac:picMkLst>
        </pc:picChg>
      </pc:sldChg>
      <pc:sldChg chg="addSp delSp">
        <pc:chgData name="mauricio rosemberg" userId="5ecc7282e7302d41" providerId="Windows Live" clId="Web-{C2D1E0EA-9581-403F-8820-ED6CD3F6549D}" dt="2020-03-19T17:49:14.333" v="178"/>
        <pc:sldMkLst>
          <pc:docMk/>
          <pc:sldMk cId="539887324" sldId="267"/>
        </pc:sldMkLst>
        <pc:picChg chg="add del">
          <ac:chgData name="mauricio rosemberg" userId="5ecc7282e7302d41" providerId="Windows Live" clId="Web-{C2D1E0EA-9581-403F-8820-ED6CD3F6549D}" dt="2020-03-19T17:46:32.542" v="163"/>
          <ac:picMkLst>
            <pc:docMk/>
            <pc:sldMk cId="539887324" sldId="267"/>
            <ac:picMk id="3" creationId="{D1012FAA-BA77-4FD5-B3A3-434C7079789E}"/>
          </ac:picMkLst>
        </pc:picChg>
        <pc:picChg chg="add">
          <ac:chgData name="mauricio rosemberg" userId="5ecc7282e7302d41" providerId="Windows Live" clId="Web-{C2D1E0EA-9581-403F-8820-ED6CD3F6549D}" dt="2020-03-19T17:49:14.333" v="178"/>
          <ac:picMkLst>
            <pc:docMk/>
            <pc:sldMk cId="539887324" sldId="267"/>
            <ac:picMk id="9" creationId="{3790F0EE-81EF-417D-8700-EB1F7C49922A}"/>
          </ac:picMkLst>
        </pc:picChg>
      </pc:sldChg>
    </pc:docChg>
  </pc:docChgLst>
  <pc:docChgLst>
    <pc:chgData name="Usuário Convidado" providerId="Windows Live" clId="Web-{DD424683-79E2-4B2E-BC39-AB080C50822F}"/>
    <pc:docChg chg="modSld">
      <pc:chgData name="Usuário Convidado" userId="" providerId="Windows Live" clId="Web-{DD424683-79E2-4B2E-BC39-AB080C50822F}" dt="2020-03-25T00:14:58.750" v="19" actId="20577"/>
      <pc:docMkLst>
        <pc:docMk/>
      </pc:docMkLst>
      <pc:sldChg chg="modSp">
        <pc:chgData name="Usuário Convidado" userId="" providerId="Windows Live" clId="Web-{DD424683-79E2-4B2E-BC39-AB080C50822F}" dt="2020-03-25T00:06:06.221" v="1" actId="20577"/>
        <pc:sldMkLst>
          <pc:docMk/>
          <pc:sldMk cId="539887324" sldId="267"/>
        </pc:sldMkLst>
        <pc:spChg chg="mod">
          <ac:chgData name="Usuário Convidado" userId="" providerId="Windows Live" clId="Web-{DD424683-79E2-4B2E-BC39-AB080C50822F}" dt="2020-03-25T00:06:06.221" v="1" actId="20577"/>
          <ac:spMkLst>
            <pc:docMk/>
            <pc:sldMk cId="539887324" sldId="267"/>
            <ac:spMk id="5" creationId="{00000000-0000-0000-0000-000000000000}"/>
          </ac:spMkLst>
        </pc:spChg>
      </pc:sldChg>
      <pc:sldChg chg="modSp">
        <pc:chgData name="Usuário Convidado" userId="" providerId="Windows Live" clId="Web-{DD424683-79E2-4B2E-BC39-AB080C50822F}" dt="2020-03-25T00:12:40.875" v="15" actId="20577"/>
        <pc:sldMkLst>
          <pc:docMk/>
          <pc:sldMk cId="647791138" sldId="280"/>
        </pc:sldMkLst>
        <pc:spChg chg="mod">
          <ac:chgData name="Usuário Convidado" userId="" providerId="Windows Live" clId="Web-{DD424683-79E2-4B2E-BC39-AB080C50822F}" dt="2020-03-25T00:12:40.875" v="15" actId="20577"/>
          <ac:spMkLst>
            <pc:docMk/>
            <pc:sldMk cId="647791138" sldId="280"/>
            <ac:spMk id="5" creationId="{00000000-0000-0000-0000-000000000000}"/>
          </ac:spMkLst>
        </pc:spChg>
      </pc:sldChg>
      <pc:sldChg chg="modSp">
        <pc:chgData name="Usuário Convidado" userId="" providerId="Windows Live" clId="Web-{DD424683-79E2-4B2E-BC39-AB080C50822F}" dt="2020-03-25T00:14:58.750" v="19" actId="20577"/>
        <pc:sldMkLst>
          <pc:docMk/>
          <pc:sldMk cId="88628668" sldId="282"/>
        </pc:sldMkLst>
        <pc:spChg chg="mod">
          <ac:chgData name="Usuário Convidado" userId="" providerId="Windows Live" clId="Web-{DD424683-79E2-4B2E-BC39-AB080C50822F}" dt="2020-03-25T00:14:58.750" v="19" actId="20577"/>
          <ac:spMkLst>
            <pc:docMk/>
            <pc:sldMk cId="88628668" sldId="282"/>
            <ac:spMk id="6" creationId="{00000000-0000-0000-0000-000000000000}"/>
          </ac:spMkLst>
        </pc:spChg>
      </pc:sldChg>
      <pc:sldChg chg="modSp">
        <pc:chgData name="Usuário Convidado" userId="" providerId="Windows Live" clId="Web-{DD424683-79E2-4B2E-BC39-AB080C50822F}" dt="2020-03-25T00:13:06.110" v="17" actId="20577"/>
        <pc:sldMkLst>
          <pc:docMk/>
          <pc:sldMk cId="2187494265" sldId="284"/>
        </pc:sldMkLst>
        <pc:spChg chg="mod">
          <ac:chgData name="Usuário Convidado" userId="" providerId="Windows Live" clId="Web-{DD424683-79E2-4B2E-BC39-AB080C50822F}" dt="2020-03-25T00:13:06.110" v="17" actId="20577"/>
          <ac:spMkLst>
            <pc:docMk/>
            <pc:sldMk cId="2187494265" sldId="284"/>
            <ac:spMk id="7" creationId="{00000000-0000-0000-0000-000000000000}"/>
          </ac:spMkLst>
        </pc:spChg>
      </pc:sldChg>
      <pc:sldChg chg="modSp">
        <pc:chgData name="Usuário Convidado" userId="" providerId="Windows Live" clId="Web-{DD424683-79E2-4B2E-BC39-AB080C50822F}" dt="2020-03-25T00:09:17.830" v="3" actId="20577"/>
        <pc:sldMkLst>
          <pc:docMk/>
          <pc:sldMk cId="1960073352" sldId="303"/>
        </pc:sldMkLst>
        <pc:spChg chg="mod">
          <ac:chgData name="Usuário Convidado" userId="" providerId="Windows Live" clId="Web-{DD424683-79E2-4B2E-BC39-AB080C50822F}" dt="2020-03-25T00:09:17.830" v="3" actId="20577"/>
          <ac:spMkLst>
            <pc:docMk/>
            <pc:sldMk cId="1960073352" sldId="303"/>
            <ac:spMk id="5" creationId="{00000000-0000-0000-0000-000000000000}"/>
          </ac:spMkLst>
        </pc:spChg>
      </pc:sldChg>
    </pc:docChg>
  </pc:docChgLst>
  <pc:docChgLst>
    <pc:chgData name="mauricio rosemberg" userId="5ecc7282e7302d41" providerId="Windows Live" clId="Web-{6BB3F11C-BD9A-485F-B64A-5609E5EE786C}"/>
    <pc:docChg chg="addSld delSld modSld">
      <pc:chgData name="mauricio rosemberg" userId="5ecc7282e7302d41" providerId="Windows Live" clId="Web-{6BB3F11C-BD9A-485F-B64A-5609E5EE786C}" dt="2020-03-20T16:51:54.607" v="1204" actId="20577"/>
      <pc:docMkLst>
        <pc:docMk/>
      </pc:docMkLst>
      <pc:sldChg chg="modSp">
        <pc:chgData name="mauricio rosemberg" userId="5ecc7282e7302d41" providerId="Windows Live" clId="Web-{6BB3F11C-BD9A-485F-B64A-5609E5EE786C}" dt="2020-03-20T16:41:05.623" v="1110" actId="20577"/>
        <pc:sldMkLst>
          <pc:docMk/>
          <pc:sldMk cId="3824403408" sldId="257"/>
        </pc:sldMkLst>
        <pc:spChg chg="mod">
          <ac:chgData name="mauricio rosemberg" userId="5ecc7282e7302d41" providerId="Windows Live" clId="Web-{6BB3F11C-BD9A-485F-B64A-5609E5EE786C}" dt="2020-03-20T16:41:05.623" v="1110" actId="20577"/>
          <ac:spMkLst>
            <pc:docMk/>
            <pc:sldMk cId="3824403408" sldId="257"/>
            <ac:spMk id="2" creationId="{00000000-0000-0000-0000-000000000000}"/>
          </ac:spMkLst>
        </pc:spChg>
        <pc:spChg chg="mod">
          <ac:chgData name="mauricio rosemberg" userId="5ecc7282e7302d41" providerId="Windows Live" clId="Web-{6BB3F11C-BD9A-485F-B64A-5609E5EE786C}" dt="2020-03-20T14:01:31.997" v="702" actId="20577"/>
          <ac:spMkLst>
            <pc:docMk/>
            <pc:sldMk cId="3824403408" sldId="257"/>
            <ac:spMk id="7" creationId="{00000000-0000-0000-0000-000000000000}"/>
          </ac:spMkLst>
        </pc:spChg>
      </pc:sldChg>
      <pc:sldChg chg="del">
        <pc:chgData name="mauricio rosemberg" userId="5ecc7282e7302d41" providerId="Windows Live" clId="Web-{6BB3F11C-BD9A-485F-B64A-5609E5EE786C}" dt="2020-03-20T13:09:57.962" v="147"/>
        <pc:sldMkLst>
          <pc:docMk/>
          <pc:sldMk cId="1556350114" sldId="258"/>
        </pc:sldMkLst>
      </pc:sldChg>
      <pc:sldChg chg="modSp">
        <pc:chgData name="mauricio rosemberg" userId="5ecc7282e7302d41" providerId="Windows Live" clId="Web-{6BB3F11C-BD9A-485F-B64A-5609E5EE786C}" dt="2020-03-20T16:40:09.732" v="1104" actId="20577"/>
        <pc:sldMkLst>
          <pc:docMk/>
          <pc:sldMk cId="24653915" sldId="259"/>
        </pc:sldMkLst>
        <pc:spChg chg="mod">
          <ac:chgData name="mauricio rosemberg" userId="5ecc7282e7302d41" providerId="Windows Live" clId="Web-{6BB3F11C-BD9A-485F-B64A-5609E5EE786C}" dt="2020-03-20T16:40:09.732" v="1104" actId="20577"/>
          <ac:spMkLst>
            <pc:docMk/>
            <pc:sldMk cId="24653915" sldId="259"/>
            <ac:spMk id="5" creationId="{00000000-0000-0000-0000-000000000000}"/>
          </ac:spMkLst>
        </pc:spChg>
        <pc:spChg chg="mod">
          <ac:chgData name="mauricio rosemberg" userId="5ecc7282e7302d41" providerId="Windows Live" clId="Web-{6BB3F11C-BD9A-485F-B64A-5609E5EE786C}" dt="2020-03-20T13:09:13.069" v="144" actId="20577"/>
          <ac:spMkLst>
            <pc:docMk/>
            <pc:sldMk cId="24653915" sldId="259"/>
            <ac:spMk id="10" creationId="{00000000-0000-0000-0000-000000000000}"/>
          </ac:spMkLst>
        </pc:spChg>
      </pc:sldChg>
      <pc:sldChg chg="modSp">
        <pc:chgData name="mauricio rosemberg" userId="5ecc7282e7302d41" providerId="Windows Live" clId="Web-{6BB3F11C-BD9A-485F-B64A-5609E5EE786C}" dt="2020-03-20T13:37:20.663" v="390" actId="20577"/>
        <pc:sldMkLst>
          <pc:docMk/>
          <pc:sldMk cId="1688969078" sldId="261"/>
        </pc:sldMkLst>
        <pc:spChg chg="mod">
          <ac:chgData name="mauricio rosemberg" userId="5ecc7282e7302d41" providerId="Windows Live" clId="Web-{6BB3F11C-BD9A-485F-B64A-5609E5EE786C}" dt="2020-03-20T13:37:20.663" v="390" actId="20577"/>
          <ac:spMkLst>
            <pc:docMk/>
            <pc:sldMk cId="1688969078" sldId="261"/>
            <ac:spMk id="7" creationId="{00000000-0000-0000-0000-000000000000}"/>
          </ac:spMkLst>
        </pc:spChg>
      </pc:sldChg>
      <pc:sldChg chg="del">
        <pc:chgData name="mauricio rosemberg" userId="5ecc7282e7302d41" providerId="Windows Live" clId="Web-{6BB3F11C-BD9A-485F-B64A-5609E5EE786C}" dt="2020-03-20T14:31:44.919" v="716"/>
        <pc:sldMkLst>
          <pc:docMk/>
          <pc:sldMk cId="1811096434" sldId="262"/>
        </pc:sldMkLst>
      </pc:sldChg>
      <pc:sldChg chg="modSp">
        <pc:chgData name="mauricio rosemberg" userId="5ecc7282e7302d41" providerId="Windows Live" clId="Web-{6BB3F11C-BD9A-485F-B64A-5609E5EE786C}" dt="2020-03-20T16:40:39.060" v="1107" actId="20577"/>
        <pc:sldMkLst>
          <pc:docMk/>
          <pc:sldMk cId="1454103103" sldId="264"/>
        </pc:sldMkLst>
        <pc:spChg chg="mod">
          <ac:chgData name="mauricio rosemberg" userId="5ecc7282e7302d41" providerId="Windows Live" clId="Web-{6BB3F11C-BD9A-485F-B64A-5609E5EE786C}" dt="2020-03-20T16:40:39.060" v="1107" actId="20577"/>
          <ac:spMkLst>
            <pc:docMk/>
            <pc:sldMk cId="1454103103" sldId="264"/>
            <ac:spMk id="2" creationId="{00000000-0000-0000-0000-000000000000}"/>
          </ac:spMkLst>
        </pc:spChg>
      </pc:sldChg>
      <pc:sldChg chg="modSp">
        <pc:chgData name="mauricio rosemberg" userId="5ecc7282e7302d41" providerId="Windows Live" clId="Web-{6BB3F11C-BD9A-485F-B64A-5609E5EE786C}" dt="2020-03-20T16:40:45.045" v="1108" actId="20577"/>
        <pc:sldMkLst>
          <pc:docMk/>
          <pc:sldMk cId="4159235582" sldId="266"/>
        </pc:sldMkLst>
        <pc:spChg chg="mod">
          <ac:chgData name="mauricio rosemberg" userId="5ecc7282e7302d41" providerId="Windows Live" clId="Web-{6BB3F11C-BD9A-485F-B64A-5609E5EE786C}" dt="2020-03-20T16:40:45.045" v="1108" actId="20577"/>
          <ac:spMkLst>
            <pc:docMk/>
            <pc:sldMk cId="4159235582" sldId="266"/>
            <ac:spMk id="2" creationId="{00000000-0000-0000-0000-000000000000}"/>
          </ac:spMkLst>
        </pc:spChg>
      </pc:sldChg>
      <pc:sldChg chg="modSp">
        <pc:chgData name="mauricio rosemberg" userId="5ecc7282e7302d41" providerId="Windows Live" clId="Web-{6BB3F11C-BD9A-485F-B64A-5609E5EE786C}" dt="2020-03-20T13:07:40.627" v="120" actId="20577"/>
        <pc:sldMkLst>
          <pc:docMk/>
          <pc:sldMk cId="539887324" sldId="267"/>
        </pc:sldMkLst>
        <pc:spChg chg="mod">
          <ac:chgData name="mauricio rosemberg" userId="5ecc7282e7302d41" providerId="Windows Live" clId="Web-{6BB3F11C-BD9A-485F-B64A-5609E5EE786C}" dt="2020-03-20T13:07:40.627" v="120" actId="20577"/>
          <ac:spMkLst>
            <pc:docMk/>
            <pc:sldMk cId="539887324" sldId="267"/>
            <ac:spMk id="5" creationId="{00000000-0000-0000-0000-000000000000}"/>
          </ac:spMkLst>
        </pc:spChg>
        <pc:spChg chg="mod">
          <ac:chgData name="mauricio rosemberg" userId="5ecc7282e7302d41" providerId="Windows Live" clId="Web-{6BB3F11C-BD9A-485F-B64A-5609E5EE786C}" dt="2020-03-20T13:07:18.345" v="115" actId="20577"/>
          <ac:spMkLst>
            <pc:docMk/>
            <pc:sldMk cId="539887324" sldId="267"/>
            <ac:spMk id="6" creationId="{00000000-0000-0000-0000-000000000000}"/>
          </ac:spMkLst>
        </pc:spChg>
      </pc:sldChg>
      <pc:sldChg chg="modSp">
        <pc:chgData name="mauricio rosemberg" userId="5ecc7282e7302d41" providerId="Windows Live" clId="Web-{6BB3F11C-BD9A-485F-B64A-5609E5EE786C}" dt="2020-03-20T16:40:18.654" v="1105" actId="20577"/>
        <pc:sldMkLst>
          <pc:docMk/>
          <pc:sldMk cId="4256382291" sldId="268"/>
        </pc:sldMkLst>
        <pc:spChg chg="mod">
          <ac:chgData name="mauricio rosemberg" userId="5ecc7282e7302d41" providerId="Windows Live" clId="Web-{6BB3F11C-BD9A-485F-B64A-5609E5EE786C}" dt="2020-03-20T16:40:18.654" v="1105" actId="20577"/>
          <ac:spMkLst>
            <pc:docMk/>
            <pc:sldMk cId="4256382291" sldId="268"/>
            <ac:spMk id="2" creationId="{00000000-0000-0000-0000-000000000000}"/>
          </ac:spMkLst>
        </pc:spChg>
      </pc:sldChg>
      <pc:sldChg chg="modSp">
        <pc:chgData name="mauricio rosemberg" userId="5ecc7282e7302d41" providerId="Windows Live" clId="Web-{6BB3F11C-BD9A-485F-B64A-5609E5EE786C}" dt="2020-03-20T13:04:16.149" v="1" actId="20577"/>
        <pc:sldMkLst>
          <pc:docMk/>
          <pc:sldMk cId="1750747828" sldId="269"/>
        </pc:sldMkLst>
        <pc:spChg chg="mod">
          <ac:chgData name="mauricio rosemberg" userId="5ecc7282e7302d41" providerId="Windows Live" clId="Web-{6BB3F11C-BD9A-485F-B64A-5609E5EE786C}" dt="2020-03-20T13:04:16.149" v="1" actId="20577"/>
          <ac:spMkLst>
            <pc:docMk/>
            <pc:sldMk cId="1750747828" sldId="269"/>
            <ac:spMk id="3" creationId="{5BC32727-4756-41C0-A00B-4E5FD85C2FD9}"/>
          </ac:spMkLst>
        </pc:spChg>
      </pc:sldChg>
      <pc:sldChg chg="modSp add replId">
        <pc:chgData name="mauricio rosemberg" userId="5ecc7282e7302d41" providerId="Windows Live" clId="Web-{6BB3F11C-BD9A-485F-B64A-5609E5EE786C}" dt="2020-03-20T16:39:00.748" v="1093" actId="20577"/>
        <pc:sldMkLst>
          <pc:docMk/>
          <pc:sldMk cId="3251005011" sldId="270"/>
        </pc:sldMkLst>
        <pc:spChg chg="mod">
          <ac:chgData name="mauricio rosemberg" userId="5ecc7282e7302d41" providerId="Windows Live" clId="Web-{6BB3F11C-BD9A-485F-B64A-5609E5EE786C}" dt="2020-03-20T16:39:00.748" v="1093" actId="20577"/>
          <ac:spMkLst>
            <pc:docMk/>
            <pc:sldMk cId="3251005011" sldId="270"/>
            <ac:spMk id="3" creationId="{00000000-0000-0000-0000-000000000000}"/>
          </ac:spMkLst>
        </pc:spChg>
        <pc:spChg chg="mod">
          <ac:chgData name="mauricio rosemberg" userId="5ecc7282e7302d41" providerId="Windows Live" clId="Web-{6BB3F11C-BD9A-485F-B64A-5609E5EE786C}" dt="2020-03-20T13:54:11.039" v="584" actId="20577"/>
          <ac:spMkLst>
            <pc:docMk/>
            <pc:sldMk cId="3251005011" sldId="270"/>
            <ac:spMk id="4" creationId="{00000000-0000-0000-0000-000000000000}"/>
          </ac:spMkLst>
        </pc:spChg>
      </pc:sldChg>
      <pc:sldChg chg="modSp add replId">
        <pc:chgData name="mauricio rosemberg" userId="5ecc7282e7302d41" providerId="Windows Live" clId="Web-{6BB3F11C-BD9A-485F-B64A-5609E5EE786C}" dt="2020-03-20T13:14:02.254" v="181" actId="20577"/>
        <pc:sldMkLst>
          <pc:docMk/>
          <pc:sldMk cId="1123889721" sldId="271"/>
        </pc:sldMkLst>
        <pc:spChg chg="mod">
          <ac:chgData name="mauricio rosemberg" userId="5ecc7282e7302d41" providerId="Windows Live" clId="Web-{6BB3F11C-BD9A-485F-B64A-5609E5EE786C}" dt="2020-03-20T13:14:02.254" v="181" actId="20577"/>
          <ac:spMkLst>
            <pc:docMk/>
            <pc:sldMk cId="1123889721" sldId="271"/>
            <ac:spMk id="3" creationId="{5BC32727-4756-41C0-A00B-4E5FD85C2FD9}"/>
          </ac:spMkLst>
        </pc:spChg>
      </pc:sldChg>
      <pc:sldChg chg="addSp modSp add replId">
        <pc:chgData name="mauricio rosemberg" userId="5ecc7282e7302d41" providerId="Windows Live" clId="Web-{6BB3F11C-BD9A-485F-B64A-5609E5EE786C}" dt="2020-03-20T13:27:17.088" v="280" actId="14100"/>
        <pc:sldMkLst>
          <pc:docMk/>
          <pc:sldMk cId="3135487145" sldId="272"/>
        </pc:sldMkLst>
        <pc:spChg chg="mod">
          <ac:chgData name="mauricio rosemberg" userId="5ecc7282e7302d41" providerId="Windows Live" clId="Web-{6BB3F11C-BD9A-485F-B64A-5609E5EE786C}" dt="2020-03-20T13:22:21.731" v="249" actId="20577"/>
          <ac:spMkLst>
            <pc:docMk/>
            <pc:sldMk cId="3135487145" sldId="272"/>
            <ac:spMk id="2" creationId="{00000000-0000-0000-0000-000000000000}"/>
          </ac:spMkLst>
        </pc:spChg>
        <pc:picChg chg="add mod">
          <ac:chgData name="mauricio rosemberg" userId="5ecc7282e7302d41" providerId="Windows Live" clId="Web-{6BB3F11C-BD9A-485F-B64A-5609E5EE786C}" dt="2020-03-20T13:27:17.088" v="280" actId="14100"/>
          <ac:picMkLst>
            <pc:docMk/>
            <pc:sldMk cId="3135487145" sldId="272"/>
            <ac:picMk id="3" creationId="{5F3BF503-C1C4-4253-B763-41510026BC0F}"/>
          </ac:picMkLst>
        </pc:picChg>
      </pc:sldChg>
      <pc:sldChg chg="addSp delSp modSp add replId">
        <pc:chgData name="mauricio rosemberg" userId="5ecc7282e7302d41" providerId="Windows Live" clId="Web-{6BB3F11C-BD9A-485F-B64A-5609E5EE786C}" dt="2020-03-20T16:39:51.466" v="1101" actId="20577"/>
        <pc:sldMkLst>
          <pc:docMk/>
          <pc:sldMk cId="3073977593" sldId="273"/>
        </pc:sldMkLst>
        <pc:spChg chg="mod">
          <ac:chgData name="mauricio rosemberg" userId="5ecc7282e7302d41" providerId="Windows Live" clId="Web-{6BB3F11C-BD9A-485F-B64A-5609E5EE786C}" dt="2020-03-20T16:39:51.466" v="1101" actId="20577"/>
          <ac:spMkLst>
            <pc:docMk/>
            <pc:sldMk cId="3073977593" sldId="273"/>
            <ac:spMk id="2" creationId="{00000000-0000-0000-0000-000000000000}"/>
          </ac:spMkLst>
        </pc:spChg>
        <pc:picChg chg="del">
          <ac:chgData name="mauricio rosemberg" userId="5ecc7282e7302d41" providerId="Windows Live" clId="Web-{6BB3F11C-BD9A-485F-B64A-5609E5EE786C}" dt="2020-03-20T13:23:46.860" v="260"/>
          <ac:picMkLst>
            <pc:docMk/>
            <pc:sldMk cId="3073977593" sldId="273"/>
            <ac:picMk id="3" creationId="{5F3BF503-C1C4-4253-B763-41510026BC0F}"/>
          </ac:picMkLst>
        </pc:picChg>
        <pc:picChg chg="add mod">
          <ac:chgData name="mauricio rosemberg" userId="5ecc7282e7302d41" providerId="Windows Live" clId="Web-{6BB3F11C-BD9A-485F-B64A-5609E5EE786C}" dt="2020-03-20T13:26:58.681" v="275" actId="14100"/>
          <ac:picMkLst>
            <pc:docMk/>
            <pc:sldMk cId="3073977593" sldId="273"/>
            <ac:picMk id="7" creationId="{87A766AF-7266-417C-8C62-3702CABE60A5}"/>
          </ac:picMkLst>
        </pc:picChg>
        <pc:picChg chg="add mod">
          <ac:chgData name="mauricio rosemberg" userId="5ecc7282e7302d41" providerId="Windows Live" clId="Web-{6BB3F11C-BD9A-485F-B64A-5609E5EE786C}" dt="2020-03-20T13:30:18.268" v="310" actId="1076"/>
          <ac:picMkLst>
            <pc:docMk/>
            <pc:sldMk cId="3073977593" sldId="273"/>
            <ac:picMk id="9" creationId="{DBE0762D-4205-49F9-B834-D377EBC3C66E}"/>
          </ac:picMkLst>
        </pc:picChg>
      </pc:sldChg>
      <pc:sldChg chg="addSp delSp modSp add replId">
        <pc:chgData name="mauricio rosemberg" userId="5ecc7282e7302d41" providerId="Windows Live" clId="Web-{6BB3F11C-BD9A-485F-B64A-5609E5EE786C}" dt="2020-03-20T16:39:32.435" v="1098" actId="20577"/>
        <pc:sldMkLst>
          <pc:docMk/>
          <pc:sldMk cId="397789791" sldId="274"/>
        </pc:sldMkLst>
        <pc:spChg chg="mod">
          <ac:chgData name="mauricio rosemberg" userId="5ecc7282e7302d41" providerId="Windows Live" clId="Web-{6BB3F11C-BD9A-485F-B64A-5609E5EE786C}" dt="2020-03-20T16:39:32.435" v="1098" actId="20577"/>
          <ac:spMkLst>
            <pc:docMk/>
            <pc:sldMk cId="397789791" sldId="274"/>
            <ac:spMk id="2" creationId="{00000000-0000-0000-0000-000000000000}"/>
          </ac:spMkLst>
        </pc:spChg>
        <pc:picChg chg="add mod">
          <ac:chgData name="mauricio rosemberg" userId="5ecc7282e7302d41" providerId="Windows Live" clId="Web-{6BB3F11C-BD9A-485F-B64A-5609E5EE786C}" dt="2020-03-20T13:32:16.305" v="328" actId="14100"/>
          <ac:picMkLst>
            <pc:docMk/>
            <pc:sldMk cId="397789791" sldId="274"/>
            <ac:picMk id="3" creationId="{79532C86-D3A3-4684-9156-F78E8DAE428C}"/>
          </ac:picMkLst>
        </pc:picChg>
        <pc:picChg chg="del">
          <ac:chgData name="mauricio rosemberg" userId="5ecc7282e7302d41" providerId="Windows Live" clId="Web-{6BB3F11C-BD9A-485F-B64A-5609E5EE786C}" dt="2020-03-20T13:30:37.723" v="313"/>
          <ac:picMkLst>
            <pc:docMk/>
            <pc:sldMk cId="397789791" sldId="274"/>
            <ac:picMk id="7" creationId="{87A766AF-7266-417C-8C62-3702CABE60A5}"/>
          </ac:picMkLst>
        </pc:picChg>
        <pc:picChg chg="del">
          <ac:chgData name="mauricio rosemberg" userId="5ecc7282e7302d41" providerId="Windows Live" clId="Web-{6BB3F11C-BD9A-485F-B64A-5609E5EE786C}" dt="2020-03-20T13:30:40.910" v="315"/>
          <ac:picMkLst>
            <pc:docMk/>
            <pc:sldMk cId="397789791" sldId="274"/>
            <ac:picMk id="9" creationId="{DBE0762D-4205-49F9-B834-D377EBC3C66E}"/>
          </ac:picMkLst>
        </pc:picChg>
        <pc:picChg chg="add mod">
          <ac:chgData name="mauricio rosemberg" userId="5ecc7282e7302d41" providerId="Windows Live" clId="Web-{6BB3F11C-BD9A-485F-B64A-5609E5EE786C}" dt="2020-03-20T13:33:23.402" v="349" actId="14100"/>
          <ac:picMkLst>
            <pc:docMk/>
            <pc:sldMk cId="397789791" sldId="274"/>
            <ac:picMk id="10" creationId="{EA244EDF-3EF4-4C57-A3FD-E21AB3219A6E}"/>
          </ac:picMkLst>
        </pc:picChg>
      </pc:sldChg>
      <pc:sldChg chg="modSp add replId">
        <pc:chgData name="mauricio rosemberg" userId="5ecc7282e7302d41" providerId="Windows Live" clId="Web-{6BB3F11C-BD9A-485F-B64A-5609E5EE786C}" dt="2020-03-20T16:39:13.420" v="1095" actId="20577"/>
        <pc:sldMkLst>
          <pc:docMk/>
          <pc:sldMk cId="4054404923" sldId="275"/>
        </pc:sldMkLst>
        <pc:spChg chg="mod">
          <ac:chgData name="mauricio rosemberg" userId="5ecc7282e7302d41" providerId="Windows Live" clId="Web-{6BB3F11C-BD9A-485F-B64A-5609E5EE786C}" dt="2020-03-20T16:39:13.420" v="1095" actId="20577"/>
          <ac:spMkLst>
            <pc:docMk/>
            <pc:sldMk cId="4054404923" sldId="275"/>
            <ac:spMk id="5" creationId="{00000000-0000-0000-0000-000000000000}"/>
          </ac:spMkLst>
        </pc:spChg>
        <pc:spChg chg="mod">
          <ac:chgData name="mauricio rosemberg" userId="5ecc7282e7302d41" providerId="Windows Live" clId="Web-{6BB3F11C-BD9A-485F-B64A-5609E5EE786C}" dt="2020-03-20T13:48:42.461" v="496" actId="20577"/>
          <ac:spMkLst>
            <pc:docMk/>
            <pc:sldMk cId="4054404923" sldId="275"/>
            <ac:spMk id="6" creationId="{00000000-0000-0000-0000-000000000000}"/>
          </ac:spMkLst>
        </pc:spChg>
      </pc:sldChg>
      <pc:sldChg chg="modSp add del replId">
        <pc:chgData name="mauricio rosemberg" userId="5ecc7282e7302d41" providerId="Windows Live" clId="Web-{6BB3F11C-BD9A-485F-B64A-5609E5EE786C}" dt="2020-03-20T13:47:26.020" v="476"/>
        <pc:sldMkLst>
          <pc:docMk/>
          <pc:sldMk cId="1157996796" sldId="276"/>
        </pc:sldMkLst>
        <pc:spChg chg="mod">
          <ac:chgData name="mauricio rosemberg" userId="5ecc7282e7302d41" providerId="Windows Live" clId="Web-{6BB3F11C-BD9A-485F-B64A-5609E5EE786C}" dt="2020-03-20T13:42:57.851" v="448" actId="20577"/>
          <ac:spMkLst>
            <pc:docMk/>
            <pc:sldMk cId="1157996796" sldId="276"/>
            <ac:spMk id="6" creationId="{00000000-0000-0000-0000-000000000000}"/>
          </ac:spMkLst>
        </pc:spChg>
      </pc:sldChg>
      <pc:sldChg chg="modSp add replId">
        <pc:chgData name="mauricio rosemberg" userId="5ecc7282e7302d41" providerId="Windows Live" clId="Web-{6BB3F11C-BD9A-485F-B64A-5609E5EE786C}" dt="2020-03-20T16:39:06.654" v="1094" actId="20577"/>
        <pc:sldMkLst>
          <pc:docMk/>
          <pc:sldMk cId="2848116057" sldId="276"/>
        </pc:sldMkLst>
        <pc:spChg chg="mod">
          <ac:chgData name="mauricio rosemberg" userId="5ecc7282e7302d41" providerId="Windows Live" clId="Web-{6BB3F11C-BD9A-485F-B64A-5609E5EE786C}" dt="2020-03-20T13:58:46.286" v="641" actId="20577"/>
          <ac:spMkLst>
            <pc:docMk/>
            <pc:sldMk cId="2848116057" sldId="276"/>
            <ac:spMk id="6" creationId="{00000000-0000-0000-0000-000000000000}"/>
          </ac:spMkLst>
        </pc:spChg>
        <pc:spChg chg="mod">
          <ac:chgData name="mauricio rosemberg" userId="5ecc7282e7302d41" providerId="Windows Live" clId="Web-{6BB3F11C-BD9A-485F-B64A-5609E5EE786C}" dt="2020-03-20T16:39:06.654" v="1094" actId="20577"/>
          <ac:spMkLst>
            <pc:docMk/>
            <pc:sldMk cId="2848116057" sldId="276"/>
            <ac:spMk id="7" creationId="{00000000-0000-0000-0000-000000000000}"/>
          </ac:spMkLst>
        </pc:spChg>
        <pc:picChg chg="mod">
          <ac:chgData name="mauricio rosemberg" userId="5ecc7282e7302d41" providerId="Windows Live" clId="Web-{6BB3F11C-BD9A-485F-B64A-5609E5EE786C}" dt="2020-03-20T13:59:28.179" v="647" actId="14100"/>
          <ac:picMkLst>
            <pc:docMk/>
            <pc:sldMk cId="2848116057" sldId="276"/>
            <ac:picMk id="9" creationId="{00000000-0000-0000-0000-000000000000}"/>
          </ac:picMkLst>
        </pc:picChg>
      </pc:sldChg>
      <pc:sldChg chg="modSp add replId">
        <pc:chgData name="mauricio rosemberg" userId="5ecc7282e7302d41" providerId="Windows Live" clId="Web-{6BB3F11C-BD9A-485F-B64A-5609E5EE786C}" dt="2020-03-20T14:00:06.274" v="671" actId="20577"/>
        <pc:sldMkLst>
          <pc:docMk/>
          <pc:sldMk cId="3508510501" sldId="277"/>
        </pc:sldMkLst>
        <pc:spChg chg="mod">
          <ac:chgData name="mauricio rosemberg" userId="5ecc7282e7302d41" providerId="Windows Live" clId="Web-{6BB3F11C-BD9A-485F-B64A-5609E5EE786C}" dt="2020-03-20T14:00:06.274" v="671" actId="20577"/>
          <ac:spMkLst>
            <pc:docMk/>
            <pc:sldMk cId="3508510501" sldId="277"/>
            <ac:spMk id="3" creationId="{5BC32727-4756-41C0-A00B-4E5FD85C2FD9}"/>
          </ac:spMkLst>
        </pc:spChg>
      </pc:sldChg>
      <pc:sldChg chg="add del replId">
        <pc:chgData name="mauricio rosemberg" userId="5ecc7282e7302d41" providerId="Windows Live" clId="Web-{6BB3F11C-BD9A-485F-B64A-5609E5EE786C}" dt="2020-03-20T13:54:57.947" v="594"/>
        <pc:sldMkLst>
          <pc:docMk/>
          <pc:sldMk cId="3862014548" sldId="277"/>
        </pc:sldMkLst>
      </pc:sldChg>
      <pc:sldChg chg="add replId">
        <pc:chgData name="mauricio rosemberg" userId="5ecc7282e7302d41" providerId="Windows Live" clId="Web-{6BB3F11C-BD9A-485F-B64A-5609E5EE786C}" dt="2020-03-20T14:31:40.934" v="715"/>
        <pc:sldMkLst>
          <pc:docMk/>
          <pc:sldMk cId="4256402364" sldId="278"/>
        </pc:sldMkLst>
      </pc:sldChg>
      <pc:sldChg chg="modSp add replId">
        <pc:chgData name="mauricio rosemberg" userId="5ecc7282e7302d41" providerId="Windows Live" clId="Web-{6BB3F11C-BD9A-485F-B64A-5609E5EE786C}" dt="2020-03-20T16:38:45.217" v="1090" actId="20577"/>
        <pc:sldMkLst>
          <pc:docMk/>
          <pc:sldMk cId="2918878399" sldId="279"/>
        </pc:sldMkLst>
        <pc:spChg chg="mod">
          <ac:chgData name="mauricio rosemberg" userId="5ecc7282e7302d41" providerId="Windows Live" clId="Web-{6BB3F11C-BD9A-485F-B64A-5609E5EE786C}" dt="2020-03-20T16:38:45.217" v="1090" actId="20577"/>
          <ac:spMkLst>
            <pc:docMk/>
            <pc:sldMk cId="2918878399" sldId="279"/>
            <ac:spMk id="5" creationId="{00000000-0000-0000-0000-000000000000}"/>
          </ac:spMkLst>
        </pc:spChg>
        <pc:spChg chg="mod">
          <ac:chgData name="mauricio rosemberg" userId="5ecc7282e7302d41" providerId="Windows Live" clId="Web-{6BB3F11C-BD9A-485F-B64A-5609E5EE786C}" dt="2020-03-20T14:40:21.903" v="806" actId="20577"/>
          <ac:spMkLst>
            <pc:docMk/>
            <pc:sldMk cId="2918878399" sldId="279"/>
            <ac:spMk id="6" creationId="{00000000-0000-0000-0000-000000000000}"/>
          </ac:spMkLst>
        </pc:spChg>
      </pc:sldChg>
      <pc:sldChg chg="modSp add replId">
        <pc:chgData name="mauricio rosemberg" userId="5ecc7282e7302d41" providerId="Windows Live" clId="Web-{6BB3F11C-BD9A-485F-B64A-5609E5EE786C}" dt="2020-03-20T16:38:39.920" v="1089" actId="20577"/>
        <pc:sldMkLst>
          <pc:docMk/>
          <pc:sldMk cId="647791138" sldId="280"/>
        </pc:sldMkLst>
        <pc:spChg chg="mod">
          <ac:chgData name="mauricio rosemberg" userId="5ecc7282e7302d41" providerId="Windows Live" clId="Web-{6BB3F11C-BD9A-485F-B64A-5609E5EE786C}" dt="2020-03-20T16:38:39.920" v="1089" actId="20577"/>
          <ac:spMkLst>
            <pc:docMk/>
            <pc:sldMk cId="647791138" sldId="280"/>
            <ac:spMk id="5" creationId="{00000000-0000-0000-0000-000000000000}"/>
          </ac:spMkLst>
        </pc:spChg>
        <pc:spChg chg="mod">
          <ac:chgData name="mauricio rosemberg" userId="5ecc7282e7302d41" providerId="Windows Live" clId="Web-{6BB3F11C-BD9A-485F-B64A-5609E5EE786C}" dt="2020-03-20T14:43:58.403" v="867" actId="20577"/>
          <ac:spMkLst>
            <pc:docMk/>
            <pc:sldMk cId="647791138" sldId="280"/>
            <ac:spMk id="6" creationId="{00000000-0000-0000-0000-000000000000}"/>
          </ac:spMkLst>
        </pc:spChg>
      </pc:sldChg>
      <pc:sldChg chg="modSp add del replId">
        <pc:chgData name="mauricio rosemberg" userId="5ecc7282e7302d41" providerId="Windows Live" clId="Web-{6BB3F11C-BD9A-485F-B64A-5609E5EE786C}" dt="2020-03-20T14:39:23.560" v="801"/>
        <pc:sldMkLst>
          <pc:docMk/>
          <pc:sldMk cId="3820611130" sldId="280"/>
        </pc:sldMkLst>
        <pc:spChg chg="mod">
          <ac:chgData name="mauricio rosemberg" userId="5ecc7282e7302d41" providerId="Windows Live" clId="Web-{6BB3F11C-BD9A-485F-B64A-5609E5EE786C}" dt="2020-03-20T14:38:45.419" v="800" actId="20577"/>
          <ac:spMkLst>
            <pc:docMk/>
            <pc:sldMk cId="3820611130" sldId="280"/>
            <ac:spMk id="2" creationId="{00000000-0000-0000-0000-000000000000}"/>
          </ac:spMkLst>
        </pc:spChg>
      </pc:sldChg>
      <pc:sldChg chg="modSp add replId">
        <pc:chgData name="mauricio rosemberg" userId="5ecc7282e7302d41" providerId="Windows Live" clId="Web-{6BB3F11C-BD9A-485F-B64A-5609E5EE786C}" dt="2020-03-20T16:23:18.561" v="916" actId="20577"/>
        <pc:sldMkLst>
          <pc:docMk/>
          <pc:sldMk cId="2733157952" sldId="281"/>
        </pc:sldMkLst>
        <pc:spChg chg="mod">
          <ac:chgData name="mauricio rosemberg" userId="5ecc7282e7302d41" providerId="Windows Live" clId="Web-{6BB3F11C-BD9A-485F-B64A-5609E5EE786C}" dt="2020-03-20T16:23:18.561" v="916" actId="20577"/>
          <ac:spMkLst>
            <pc:docMk/>
            <pc:sldMk cId="2733157952" sldId="281"/>
            <ac:spMk id="7" creationId="{00000000-0000-0000-0000-000000000000}"/>
          </ac:spMkLst>
        </pc:spChg>
      </pc:sldChg>
      <pc:sldChg chg="modSp add del replId">
        <pc:chgData name="mauricio rosemberg" userId="5ecc7282e7302d41" providerId="Windows Live" clId="Web-{6BB3F11C-BD9A-485F-B64A-5609E5EE786C}" dt="2020-03-20T14:44:23.091" v="870"/>
        <pc:sldMkLst>
          <pc:docMk/>
          <pc:sldMk cId="2847381575" sldId="281"/>
        </pc:sldMkLst>
        <pc:spChg chg="mod">
          <ac:chgData name="mauricio rosemberg" userId="5ecc7282e7302d41" providerId="Windows Live" clId="Web-{6BB3F11C-BD9A-485F-B64A-5609E5EE786C}" dt="2020-03-20T14:39:50.013" v="805" actId="14100"/>
          <ac:spMkLst>
            <pc:docMk/>
            <pc:sldMk cId="2847381575" sldId="281"/>
            <ac:spMk id="5" creationId="{00000000-0000-0000-0000-000000000000}"/>
          </ac:spMkLst>
        </pc:spChg>
      </pc:sldChg>
      <pc:sldChg chg="modSp add replId">
        <pc:chgData name="mauricio rosemberg" userId="5ecc7282e7302d41" providerId="Windows Live" clId="Web-{6BB3F11C-BD9A-485F-B64A-5609E5EE786C}" dt="2020-03-20T16:44:52.201" v="1152" actId="20577"/>
        <pc:sldMkLst>
          <pc:docMk/>
          <pc:sldMk cId="88628668" sldId="282"/>
        </pc:sldMkLst>
        <pc:spChg chg="mod">
          <ac:chgData name="mauricio rosemberg" userId="5ecc7282e7302d41" providerId="Windows Live" clId="Web-{6BB3F11C-BD9A-485F-B64A-5609E5EE786C}" dt="2020-03-20T16:44:22.466" v="1145" actId="20577"/>
          <ac:spMkLst>
            <pc:docMk/>
            <pc:sldMk cId="88628668" sldId="282"/>
            <ac:spMk id="5" creationId="{00000000-0000-0000-0000-000000000000}"/>
          </ac:spMkLst>
        </pc:spChg>
        <pc:spChg chg="mod">
          <ac:chgData name="mauricio rosemberg" userId="5ecc7282e7302d41" providerId="Windows Live" clId="Web-{6BB3F11C-BD9A-485F-B64A-5609E5EE786C}" dt="2020-03-20T16:44:52.201" v="1152" actId="20577"/>
          <ac:spMkLst>
            <pc:docMk/>
            <pc:sldMk cId="88628668" sldId="282"/>
            <ac:spMk id="6" creationId="{00000000-0000-0000-0000-000000000000}"/>
          </ac:spMkLst>
        </pc:spChg>
      </pc:sldChg>
      <pc:sldChg chg="add del replId">
        <pc:chgData name="mauricio rosemberg" userId="5ecc7282e7302d41" providerId="Windows Live" clId="Web-{6BB3F11C-BD9A-485F-B64A-5609E5EE786C}" dt="2020-03-20T14:41:06.997" v="808"/>
        <pc:sldMkLst>
          <pc:docMk/>
          <pc:sldMk cId="1884661197" sldId="282"/>
        </pc:sldMkLst>
      </pc:sldChg>
      <pc:sldChg chg="modSp add replId">
        <pc:chgData name="mauricio rosemberg" userId="5ecc7282e7302d41" providerId="Windows Live" clId="Web-{6BB3F11C-BD9A-485F-B64A-5609E5EE786C}" dt="2020-03-20T16:47:04.388" v="1160" actId="20577"/>
        <pc:sldMkLst>
          <pc:docMk/>
          <pc:sldMk cId="3778854369" sldId="283"/>
        </pc:sldMkLst>
        <pc:spChg chg="mod">
          <ac:chgData name="mauricio rosemberg" userId="5ecc7282e7302d41" providerId="Windows Live" clId="Web-{6BB3F11C-BD9A-485F-B64A-5609E5EE786C}" dt="2020-03-20T16:47:04.388" v="1160" actId="20577"/>
          <ac:spMkLst>
            <pc:docMk/>
            <pc:sldMk cId="3778854369" sldId="283"/>
            <ac:spMk id="7" creationId="{00000000-0000-0000-0000-000000000000}"/>
          </ac:spMkLst>
        </pc:spChg>
      </pc:sldChg>
      <pc:sldChg chg="add del replId">
        <pc:chgData name="mauricio rosemberg" userId="5ecc7282e7302d41" providerId="Windows Live" clId="Web-{6BB3F11C-BD9A-485F-B64A-5609E5EE786C}" dt="2020-03-20T16:20:56.545" v="903"/>
        <pc:sldMkLst>
          <pc:docMk/>
          <pc:sldMk cId="1496602653" sldId="284"/>
        </pc:sldMkLst>
      </pc:sldChg>
      <pc:sldChg chg="modSp add replId">
        <pc:chgData name="mauricio rosemberg" userId="5ecc7282e7302d41" providerId="Windows Live" clId="Web-{6BB3F11C-BD9A-485F-B64A-5609E5EE786C}" dt="2020-03-20T16:38:32.982" v="1088" actId="20577"/>
        <pc:sldMkLst>
          <pc:docMk/>
          <pc:sldMk cId="2187494265" sldId="284"/>
        </pc:sldMkLst>
        <pc:spChg chg="mod">
          <ac:chgData name="mauricio rosemberg" userId="5ecc7282e7302d41" providerId="Windows Live" clId="Web-{6BB3F11C-BD9A-485F-B64A-5609E5EE786C}" dt="2020-03-20T16:38:32.982" v="1088" actId="20577"/>
          <ac:spMkLst>
            <pc:docMk/>
            <pc:sldMk cId="2187494265" sldId="284"/>
            <ac:spMk id="7" creationId="{00000000-0000-0000-0000-000000000000}"/>
          </ac:spMkLst>
        </pc:spChg>
      </pc:sldChg>
      <pc:sldChg chg="add del replId">
        <pc:chgData name="mauricio rosemberg" userId="5ecc7282e7302d41" providerId="Windows Live" clId="Web-{6BB3F11C-BD9A-485F-B64A-5609E5EE786C}" dt="2020-03-20T16:21:01.577" v="905"/>
        <pc:sldMkLst>
          <pc:docMk/>
          <pc:sldMk cId="2963620149" sldId="284"/>
        </pc:sldMkLst>
      </pc:sldChg>
      <pc:sldChg chg="modSp add del replId">
        <pc:chgData name="mauricio rosemberg" userId="5ecc7282e7302d41" providerId="Windows Live" clId="Web-{6BB3F11C-BD9A-485F-B64A-5609E5EE786C}" dt="2020-03-20T16:28:11.498" v="966"/>
        <pc:sldMkLst>
          <pc:docMk/>
          <pc:sldMk cId="2233908772" sldId="285"/>
        </pc:sldMkLst>
        <pc:spChg chg="mod">
          <ac:chgData name="mauricio rosemberg" userId="5ecc7282e7302d41" providerId="Windows Live" clId="Web-{6BB3F11C-BD9A-485F-B64A-5609E5EE786C}" dt="2020-03-20T16:26:02.920" v="950" actId="20577"/>
          <ac:spMkLst>
            <pc:docMk/>
            <pc:sldMk cId="2233908772" sldId="285"/>
            <ac:spMk id="5" creationId="{00000000-0000-0000-0000-000000000000}"/>
          </ac:spMkLst>
        </pc:spChg>
      </pc:sldChg>
      <pc:sldChg chg="modSp add replId">
        <pc:chgData name="mauricio rosemberg" userId="5ecc7282e7302d41" providerId="Windows Live" clId="Web-{6BB3F11C-BD9A-485F-B64A-5609E5EE786C}" dt="2020-03-20T16:38:24.779" v="1087" actId="20577"/>
        <pc:sldMkLst>
          <pc:docMk/>
          <pc:sldMk cId="718850099" sldId="286"/>
        </pc:sldMkLst>
        <pc:spChg chg="mod">
          <ac:chgData name="mauricio rosemberg" userId="5ecc7282e7302d41" providerId="Windows Live" clId="Web-{6BB3F11C-BD9A-485F-B64A-5609E5EE786C}" dt="2020-03-20T16:38:24.779" v="1087" actId="20577"/>
          <ac:spMkLst>
            <pc:docMk/>
            <pc:sldMk cId="718850099" sldId="286"/>
            <ac:spMk id="5" creationId="{00000000-0000-0000-0000-000000000000}"/>
          </ac:spMkLst>
        </pc:spChg>
        <pc:spChg chg="mod">
          <ac:chgData name="mauricio rosemberg" userId="5ecc7282e7302d41" providerId="Windows Live" clId="Web-{6BB3F11C-BD9A-485F-B64A-5609E5EE786C}" dt="2020-03-20T16:27:32.748" v="962" actId="20577"/>
          <ac:spMkLst>
            <pc:docMk/>
            <pc:sldMk cId="718850099" sldId="286"/>
            <ac:spMk id="6" creationId="{00000000-0000-0000-0000-000000000000}"/>
          </ac:spMkLst>
        </pc:spChg>
      </pc:sldChg>
      <pc:sldChg chg="modSp add replId">
        <pc:chgData name="mauricio rosemberg" userId="5ecc7282e7302d41" providerId="Windows Live" clId="Web-{6BB3F11C-BD9A-485F-B64A-5609E5EE786C}" dt="2020-03-20T16:31:08.686" v="990" actId="20577"/>
        <pc:sldMkLst>
          <pc:docMk/>
          <pc:sldMk cId="3311500087" sldId="287"/>
        </pc:sldMkLst>
        <pc:spChg chg="mod">
          <ac:chgData name="mauricio rosemberg" userId="5ecc7282e7302d41" providerId="Windows Live" clId="Web-{6BB3F11C-BD9A-485F-B64A-5609E5EE786C}" dt="2020-03-20T16:31:08.686" v="990" actId="20577"/>
          <ac:spMkLst>
            <pc:docMk/>
            <pc:sldMk cId="3311500087" sldId="287"/>
            <ac:spMk id="3" creationId="{5BC32727-4756-41C0-A00B-4E5FD85C2FD9}"/>
          </ac:spMkLst>
        </pc:spChg>
      </pc:sldChg>
      <pc:sldChg chg="modSp add del replId">
        <pc:chgData name="mauricio rosemberg" userId="5ecc7282e7302d41" providerId="Windows Live" clId="Web-{6BB3F11C-BD9A-485F-B64A-5609E5EE786C}" dt="2020-03-20T16:34:47.623" v="1035"/>
        <pc:sldMkLst>
          <pc:docMk/>
          <pc:sldMk cId="1416148315" sldId="288"/>
        </pc:sldMkLst>
        <pc:spChg chg="mod">
          <ac:chgData name="mauricio rosemberg" userId="5ecc7282e7302d41" providerId="Windows Live" clId="Web-{6BB3F11C-BD9A-485F-B64A-5609E5EE786C}" dt="2020-03-20T16:34:31.498" v="1034" actId="20577"/>
          <ac:spMkLst>
            <pc:docMk/>
            <pc:sldMk cId="1416148315" sldId="288"/>
            <ac:spMk id="2" creationId="{00000000-0000-0000-0000-000000000000}"/>
          </ac:spMkLst>
        </pc:spChg>
      </pc:sldChg>
      <pc:sldChg chg="addSp delSp modSp add replId">
        <pc:chgData name="mauricio rosemberg" userId="5ecc7282e7302d41" providerId="Windows Live" clId="Web-{6BB3F11C-BD9A-485F-B64A-5609E5EE786C}" dt="2020-03-20T16:41:35.920" v="1112" actId="20577"/>
        <pc:sldMkLst>
          <pc:docMk/>
          <pc:sldMk cId="2690758144" sldId="288"/>
        </pc:sldMkLst>
        <pc:spChg chg="add del mod">
          <ac:chgData name="mauricio rosemberg" userId="5ecc7282e7302d41" providerId="Windows Live" clId="Web-{6BB3F11C-BD9A-485F-B64A-5609E5EE786C}" dt="2020-03-20T16:37:05.170" v="1078"/>
          <ac:spMkLst>
            <pc:docMk/>
            <pc:sldMk cId="2690758144" sldId="288"/>
            <ac:spMk id="4" creationId="{4B7C2943-41C1-4953-A6AE-BE4F353E9F3B}"/>
          </ac:spMkLst>
        </pc:spChg>
        <pc:spChg chg="mod">
          <ac:chgData name="mauricio rosemberg" userId="5ecc7282e7302d41" providerId="Windows Live" clId="Web-{6BB3F11C-BD9A-485F-B64A-5609E5EE786C}" dt="2020-03-20T16:41:35.920" v="1112" actId="20577"/>
          <ac:spMkLst>
            <pc:docMk/>
            <pc:sldMk cId="2690758144" sldId="288"/>
            <ac:spMk id="5" creationId="{00000000-0000-0000-0000-000000000000}"/>
          </ac:spMkLst>
        </pc:spChg>
        <pc:spChg chg="del mod">
          <ac:chgData name="mauricio rosemberg" userId="5ecc7282e7302d41" providerId="Windows Live" clId="Web-{6BB3F11C-BD9A-485F-B64A-5609E5EE786C}" dt="2020-03-20T16:36:53.404" v="1076"/>
          <ac:spMkLst>
            <pc:docMk/>
            <pc:sldMk cId="2690758144" sldId="288"/>
            <ac:spMk id="10" creationId="{00000000-0000-0000-0000-000000000000}"/>
          </ac:spMkLst>
        </pc:spChg>
      </pc:sldChg>
      <pc:sldChg chg="modSp add del replId">
        <pc:chgData name="mauricio rosemberg" userId="5ecc7282e7302d41" providerId="Windows Live" clId="Web-{6BB3F11C-BD9A-485F-B64A-5609E5EE786C}" dt="2020-03-20T16:35:32.592" v="1044"/>
        <pc:sldMkLst>
          <pc:docMk/>
          <pc:sldMk cId="2256745876" sldId="289"/>
        </pc:sldMkLst>
        <pc:spChg chg="mod">
          <ac:chgData name="mauricio rosemberg" userId="5ecc7282e7302d41" providerId="Windows Live" clId="Web-{6BB3F11C-BD9A-485F-B64A-5609E5EE786C}" dt="2020-03-20T16:35:24.389" v="1041" actId="20577"/>
          <ac:spMkLst>
            <pc:docMk/>
            <pc:sldMk cId="2256745876" sldId="289"/>
            <ac:spMk id="5" creationId="{00000000-0000-0000-0000-000000000000}"/>
          </ac:spMkLst>
        </pc:spChg>
      </pc:sldChg>
      <pc:sldChg chg="modSp add replId">
        <pc:chgData name="mauricio rosemberg" userId="5ecc7282e7302d41" providerId="Windows Live" clId="Web-{6BB3F11C-BD9A-485F-B64A-5609E5EE786C}" dt="2020-03-20T16:49:21.529" v="1178" actId="20577"/>
        <pc:sldMkLst>
          <pc:docMk/>
          <pc:sldMk cId="2685100940" sldId="289"/>
        </pc:sldMkLst>
        <pc:spChg chg="mod">
          <ac:chgData name="mauricio rosemberg" userId="5ecc7282e7302d41" providerId="Windows Live" clId="Web-{6BB3F11C-BD9A-485F-B64A-5609E5EE786C}" dt="2020-03-20T16:49:21.529" v="1178" actId="20577"/>
          <ac:spMkLst>
            <pc:docMk/>
            <pc:sldMk cId="2685100940" sldId="289"/>
            <ac:spMk id="2" creationId="{00000000-0000-0000-0000-000000000000}"/>
          </ac:spMkLst>
        </pc:spChg>
      </pc:sldChg>
      <pc:sldChg chg="add del replId">
        <pc:chgData name="mauricio rosemberg" userId="5ecc7282e7302d41" providerId="Windows Live" clId="Web-{6BB3F11C-BD9A-485F-B64A-5609E5EE786C}" dt="2020-03-20T16:35:38.170" v="1046"/>
        <pc:sldMkLst>
          <pc:docMk/>
          <pc:sldMk cId="3301383102" sldId="289"/>
        </pc:sldMkLst>
      </pc:sldChg>
      <pc:sldChg chg="add del replId">
        <pc:chgData name="mauricio rosemberg" userId="5ecc7282e7302d41" providerId="Windows Live" clId="Web-{6BB3F11C-BD9A-485F-B64A-5609E5EE786C}" dt="2020-03-20T16:48:43.841" v="1171"/>
        <pc:sldMkLst>
          <pc:docMk/>
          <pc:sldMk cId="219035236" sldId="290"/>
        </pc:sldMkLst>
      </pc:sldChg>
      <pc:sldChg chg="modSp add replId">
        <pc:chgData name="mauricio rosemberg" userId="5ecc7282e7302d41" providerId="Windows Live" clId="Web-{6BB3F11C-BD9A-485F-B64A-5609E5EE786C}" dt="2020-03-20T16:51:26.778" v="1192" actId="20577"/>
        <pc:sldMkLst>
          <pc:docMk/>
          <pc:sldMk cId="887541200" sldId="290"/>
        </pc:sldMkLst>
        <pc:spChg chg="mod">
          <ac:chgData name="mauricio rosemberg" userId="5ecc7282e7302d41" providerId="Windows Live" clId="Web-{6BB3F11C-BD9A-485F-B64A-5609E5EE786C}" dt="2020-03-20T16:51:02.482" v="1186" actId="20577"/>
          <ac:spMkLst>
            <pc:docMk/>
            <pc:sldMk cId="887541200" sldId="290"/>
            <ac:spMk id="5" creationId="{00000000-0000-0000-0000-000000000000}"/>
          </ac:spMkLst>
        </pc:spChg>
        <pc:spChg chg="mod">
          <ac:chgData name="mauricio rosemberg" userId="5ecc7282e7302d41" providerId="Windows Live" clId="Web-{6BB3F11C-BD9A-485F-B64A-5609E5EE786C}" dt="2020-03-20T16:51:26.778" v="1192" actId="20577"/>
          <ac:spMkLst>
            <pc:docMk/>
            <pc:sldMk cId="887541200" sldId="290"/>
            <ac:spMk id="6" creationId="{00000000-0000-0000-0000-000000000000}"/>
          </ac:spMkLst>
        </pc:spChg>
      </pc:sldChg>
      <pc:sldChg chg="add del replId">
        <pc:chgData name="mauricio rosemberg" userId="5ecc7282e7302d41" providerId="Windows Live" clId="Web-{6BB3F11C-BD9A-485F-B64A-5609E5EE786C}" dt="2020-03-20T16:35:30.904" v="1043"/>
        <pc:sldMkLst>
          <pc:docMk/>
          <pc:sldMk cId="4269465272" sldId="290"/>
        </pc:sldMkLst>
      </pc:sldChg>
      <pc:sldChg chg="modSp add replId">
        <pc:chgData name="mauricio rosemberg" userId="5ecc7282e7302d41" providerId="Windows Live" clId="Web-{6BB3F11C-BD9A-485F-B64A-5609E5EE786C}" dt="2020-03-20T16:51:53.638" v="1202" actId="20577"/>
        <pc:sldMkLst>
          <pc:docMk/>
          <pc:sldMk cId="3974395153" sldId="291"/>
        </pc:sldMkLst>
        <pc:spChg chg="mod">
          <ac:chgData name="mauricio rosemberg" userId="5ecc7282e7302d41" providerId="Windows Live" clId="Web-{6BB3F11C-BD9A-485F-B64A-5609E5EE786C}" dt="2020-03-20T16:51:53.638" v="1202" actId="20577"/>
          <ac:spMkLst>
            <pc:docMk/>
            <pc:sldMk cId="3974395153" sldId="291"/>
            <ac:spMk id="3" creationId="{5BC32727-4756-41C0-A00B-4E5FD85C2FD9}"/>
          </ac:spMkLst>
        </pc:spChg>
      </pc:sldChg>
    </pc:docChg>
  </pc:docChgLst>
  <pc:docChgLst>
    <pc:chgData name="mauricio rosemberg" userId="5ecc7282e7302d41" providerId="Windows Live" clId="Web-{729AB386-7803-4196-AA95-35961E01E74D}"/>
    <pc:docChg chg="modSld">
      <pc:chgData name="mauricio rosemberg" userId="5ecc7282e7302d41" providerId="Windows Live" clId="Web-{729AB386-7803-4196-AA95-35961E01E74D}" dt="2020-03-24T20:55:50.978" v="204" actId="20577"/>
      <pc:docMkLst>
        <pc:docMk/>
      </pc:docMkLst>
      <pc:sldChg chg="addSp delSp modSp mod setBg">
        <pc:chgData name="mauricio rosemberg" userId="5ecc7282e7302d41" providerId="Windows Live" clId="Web-{729AB386-7803-4196-AA95-35961E01E74D}" dt="2020-03-24T20:08:34.069" v="13" actId="1076"/>
        <pc:sldMkLst>
          <pc:docMk/>
          <pc:sldMk cId="3824403408" sldId="257"/>
        </pc:sldMkLst>
        <pc:spChg chg="mod ord">
          <ac:chgData name="mauricio rosemberg" userId="5ecc7282e7302d41" providerId="Windows Live" clId="Web-{729AB386-7803-4196-AA95-35961E01E74D}" dt="2020-03-24T19:57:40.871" v="5"/>
          <ac:spMkLst>
            <pc:docMk/>
            <pc:sldMk cId="3824403408" sldId="257"/>
            <ac:spMk id="5" creationId="{00000000-0000-0000-0000-000000000000}"/>
          </ac:spMkLst>
        </pc:spChg>
        <pc:spChg chg="mod ord">
          <ac:chgData name="mauricio rosemberg" userId="5ecc7282e7302d41" providerId="Windows Live" clId="Web-{729AB386-7803-4196-AA95-35961E01E74D}" dt="2020-03-24T19:57:40.871" v="5"/>
          <ac:spMkLst>
            <pc:docMk/>
            <pc:sldMk cId="3824403408" sldId="257"/>
            <ac:spMk id="6" creationId="{00000000-0000-0000-0000-000000000000}"/>
          </ac:spMkLst>
        </pc:spChg>
        <pc:picChg chg="add del mod">
          <ac:chgData name="mauricio rosemberg" userId="5ecc7282e7302d41" providerId="Windows Live" clId="Web-{729AB386-7803-4196-AA95-35961E01E74D}" dt="2020-03-24T20:05:30.171" v="7"/>
          <ac:picMkLst>
            <pc:docMk/>
            <pc:sldMk cId="3824403408" sldId="257"/>
            <ac:picMk id="2" creationId="{E2643D09-3096-48EC-8145-7FD9CC7E2948}"/>
          </ac:picMkLst>
        </pc:picChg>
        <pc:picChg chg="add mod">
          <ac:chgData name="mauricio rosemberg" userId="5ecc7282e7302d41" providerId="Windows Live" clId="Web-{729AB386-7803-4196-AA95-35961E01E74D}" dt="2020-03-24T20:08:34.069" v="13" actId="1076"/>
          <ac:picMkLst>
            <pc:docMk/>
            <pc:sldMk cId="3824403408" sldId="257"/>
            <ac:picMk id="4" creationId="{E8D5311C-98CD-4AB7-B784-623B41928525}"/>
          </ac:picMkLst>
        </pc:picChg>
        <pc:picChg chg="del">
          <ac:chgData name="mauricio rosemberg" userId="5ecc7282e7302d41" providerId="Windows Live" clId="Web-{729AB386-7803-4196-AA95-35961E01E74D}" dt="2020-03-24T19:56:59.401" v="0"/>
          <ac:picMkLst>
            <pc:docMk/>
            <pc:sldMk cId="3824403408" sldId="257"/>
            <ac:picMk id="8" creationId="{DAD1F8D5-3C86-4EA5-94CA-735F7B4358B6}"/>
          </ac:picMkLst>
        </pc:picChg>
        <pc:picChg chg="mod">
          <ac:chgData name="mauricio rosemberg" userId="5ecc7282e7302d41" providerId="Windows Live" clId="Web-{729AB386-7803-4196-AA95-35961E01E74D}" dt="2020-03-24T19:57:40.871" v="5"/>
          <ac:picMkLst>
            <pc:docMk/>
            <pc:sldMk cId="3824403408" sldId="257"/>
            <ac:picMk id="14" creationId="{07540995-2696-4038-858B-0AD4C3DC0109}"/>
          </ac:picMkLst>
        </pc:picChg>
        <pc:cxnChg chg="add del">
          <ac:chgData name="mauricio rosemberg" userId="5ecc7282e7302d41" providerId="Windows Live" clId="Web-{729AB386-7803-4196-AA95-35961E01E74D}" dt="2020-03-24T19:57:40.871" v="5"/>
          <ac:cxnSpMkLst>
            <pc:docMk/>
            <pc:sldMk cId="3824403408" sldId="257"/>
            <ac:cxnSpMk id="24" creationId="{4D56677B-C0B7-4DAC-ACAD-8054FF1B599A}"/>
          </ac:cxnSpMkLst>
        </pc:cxnChg>
      </pc:sldChg>
      <pc:sldChg chg="addSp modSp">
        <pc:chgData name="mauricio rosemberg" userId="5ecc7282e7302d41" providerId="Windows Live" clId="Web-{729AB386-7803-4196-AA95-35961E01E74D}" dt="2020-03-24T20:16:07.852" v="41" actId="1076"/>
        <pc:sldMkLst>
          <pc:docMk/>
          <pc:sldMk cId="1454103103" sldId="264"/>
        </pc:sldMkLst>
        <pc:spChg chg="mod">
          <ac:chgData name="mauricio rosemberg" userId="5ecc7282e7302d41" providerId="Windows Live" clId="Web-{729AB386-7803-4196-AA95-35961E01E74D}" dt="2020-03-24T20:15:46.914" v="37" actId="14100"/>
          <ac:spMkLst>
            <pc:docMk/>
            <pc:sldMk cId="1454103103" sldId="264"/>
            <ac:spMk id="2" creationId="{00000000-0000-0000-0000-000000000000}"/>
          </ac:spMkLst>
        </pc:spChg>
        <pc:picChg chg="add mod">
          <ac:chgData name="mauricio rosemberg" userId="5ecc7282e7302d41" providerId="Windows Live" clId="Web-{729AB386-7803-4196-AA95-35961E01E74D}" dt="2020-03-24T20:16:07.852" v="41" actId="1076"/>
          <ac:picMkLst>
            <pc:docMk/>
            <pc:sldMk cId="1454103103" sldId="264"/>
            <ac:picMk id="3" creationId="{C1129771-7C4C-4260-B53F-4951CD5C26BF}"/>
          </ac:picMkLst>
        </pc:picChg>
      </pc:sldChg>
      <pc:sldChg chg="modSp">
        <pc:chgData name="mauricio rosemberg" userId="5ecc7282e7302d41" providerId="Windows Live" clId="Web-{729AB386-7803-4196-AA95-35961E01E74D}" dt="2020-03-24T20:55:50.978" v="204" actId="20577"/>
        <pc:sldMkLst>
          <pc:docMk/>
          <pc:sldMk cId="4159235582" sldId="266"/>
        </pc:sldMkLst>
        <pc:spChg chg="mod">
          <ac:chgData name="mauricio rosemberg" userId="5ecc7282e7302d41" providerId="Windows Live" clId="Web-{729AB386-7803-4196-AA95-35961E01E74D}" dt="2020-03-24T20:55:50.978" v="204" actId="20577"/>
          <ac:spMkLst>
            <pc:docMk/>
            <pc:sldMk cId="4159235582" sldId="266"/>
            <ac:spMk id="2" creationId="{00000000-0000-0000-0000-000000000000}"/>
          </ac:spMkLst>
        </pc:spChg>
      </pc:sldChg>
      <pc:sldChg chg="modSp">
        <pc:chgData name="mauricio rosemberg" userId="5ecc7282e7302d41" providerId="Windows Live" clId="Web-{729AB386-7803-4196-AA95-35961E01E74D}" dt="2020-03-24T20:18:49.515" v="47" actId="20577"/>
        <pc:sldMkLst>
          <pc:docMk/>
          <pc:sldMk cId="539887324" sldId="267"/>
        </pc:sldMkLst>
        <pc:spChg chg="mod">
          <ac:chgData name="mauricio rosemberg" userId="5ecc7282e7302d41" providerId="Windows Live" clId="Web-{729AB386-7803-4196-AA95-35961E01E74D}" dt="2020-03-24T20:17:54.200" v="43" actId="20577"/>
          <ac:spMkLst>
            <pc:docMk/>
            <pc:sldMk cId="539887324" sldId="267"/>
            <ac:spMk id="5" creationId="{00000000-0000-0000-0000-000000000000}"/>
          </ac:spMkLst>
        </pc:spChg>
        <pc:spChg chg="mod">
          <ac:chgData name="mauricio rosemberg" userId="5ecc7282e7302d41" providerId="Windows Live" clId="Web-{729AB386-7803-4196-AA95-35961E01E74D}" dt="2020-03-24T20:18:49.515" v="47" actId="20577"/>
          <ac:spMkLst>
            <pc:docMk/>
            <pc:sldMk cId="539887324" sldId="267"/>
            <ac:spMk id="6" creationId="{00000000-0000-0000-0000-000000000000}"/>
          </ac:spMkLst>
        </pc:spChg>
      </pc:sldChg>
      <pc:sldChg chg="delSp modSp">
        <pc:chgData name="mauricio rosemberg" userId="5ecc7282e7302d41" providerId="Windows Live" clId="Web-{729AB386-7803-4196-AA95-35961E01E74D}" dt="2020-03-24T20:15:33.867" v="33" actId="20577"/>
        <pc:sldMkLst>
          <pc:docMk/>
          <pc:sldMk cId="4256382291" sldId="268"/>
        </pc:sldMkLst>
        <pc:spChg chg="mod">
          <ac:chgData name="mauricio rosemberg" userId="5ecc7282e7302d41" providerId="Windows Live" clId="Web-{729AB386-7803-4196-AA95-35961E01E74D}" dt="2020-03-24T20:15:33.867" v="33" actId="20577"/>
          <ac:spMkLst>
            <pc:docMk/>
            <pc:sldMk cId="4256382291" sldId="268"/>
            <ac:spMk id="2" creationId="{00000000-0000-0000-0000-000000000000}"/>
          </ac:spMkLst>
        </pc:spChg>
        <pc:picChg chg="del mod">
          <ac:chgData name="mauricio rosemberg" userId="5ecc7282e7302d41" providerId="Windows Live" clId="Web-{729AB386-7803-4196-AA95-35961E01E74D}" dt="2020-03-24T20:15:21.116" v="31"/>
          <ac:picMkLst>
            <pc:docMk/>
            <pc:sldMk cId="4256382291" sldId="268"/>
            <ac:picMk id="10" creationId="{15756693-984F-46F9-B510-55F9E6518DCE}"/>
          </ac:picMkLst>
        </pc:picChg>
      </pc:sldChg>
      <pc:sldChg chg="modSp">
        <pc:chgData name="mauricio rosemberg" userId="5ecc7282e7302d41" providerId="Windows Live" clId="Web-{729AB386-7803-4196-AA95-35961E01E74D}" dt="2020-03-24T20:24:06.043" v="59" actId="20577"/>
        <pc:sldMkLst>
          <pc:docMk/>
          <pc:sldMk cId="3251005011" sldId="270"/>
        </pc:sldMkLst>
        <pc:spChg chg="mod">
          <ac:chgData name="mauricio rosemberg" userId="5ecc7282e7302d41" providerId="Windows Live" clId="Web-{729AB386-7803-4196-AA95-35961E01E74D}" dt="2020-03-24T20:24:06.043" v="59" actId="20577"/>
          <ac:spMkLst>
            <pc:docMk/>
            <pc:sldMk cId="3251005011" sldId="270"/>
            <ac:spMk id="3" creationId="{00000000-0000-0000-0000-000000000000}"/>
          </ac:spMkLst>
        </pc:spChg>
      </pc:sldChg>
      <pc:sldChg chg="modSp">
        <pc:chgData name="mauricio rosemberg" userId="5ecc7282e7302d41" providerId="Windows Live" clId="Web-{729AB386-7803-4196-AA95-35961E01E74D}" dt="2020-03-24T20:19:26.876" v="48" actId="14100"/>
        <pc:sldMkLst>
          <pc:docMk/>
          <pc:sldMk cId="3135487145" sldId="272"/>
        </pc:sldMkLst>
        <pc:spChg chg="mod">
          <ac:chgData name="mauricio rosemberg" userId="5ecc7282e7302d41" providerId="Windows Live" clId="Web-{729AB386-7803-4196-AA95-35961E01E74D}" dt="2020-03-24T20:19:26.876" v="48" actId="14100"/>
          <ac:spMkLst>
            <pc:docMk/>
            <pc:sldMk cId="3135487145" sldId="272"/>
            <ac:spMk id="2" creationId="{00000000-0000-0000-0000-000000000000}"/>
          </ac:spMkLst>
        </pc:spChg>
      </pc:sldChg>
      <pc:sldChg chg="addSp delSp modSp">
        <pc:chgData name="mauricio rosemberg" userId="5ecc7282e7302d41" providerId="Windows Live" clId="Web-{729AB386-7803-4196-AA95-35961E01E74D}" dt="2020-03-24T20:34:19.458" v="100" actId="20577"/>
        <pc:sldMkLst>
          <pc:docMk/>
          <pc:sldMk cId="2848116057" sldId="276"/>
        </pc:sldMkLst>
        <pc:spChg chg="del mod">
          <ac:chgData name="mauricio rosemberg" userId="5ecc7282e7302d41" providerId="Windows Live" clId="Web-{729AB386-7803-4196-AA95-35961E01E74D}" dt="2020-03-24T20:25:15.233" v="86"/>
          <ac:spMkLst>
            <pc:docMk/>
            <pc:sldMk cId="2848116057" sldId="276"/>
            <ac:spMk id="6" creationId="{00000000-0000-0000-0000-000000000000}"/>
          </ac:spMkLst>
        </pc:spChg>
        <pc:spChg chg="mod">
          <ac:chgData name="mauricio rosemberg" userId="5ecc7282e7302d41" providerId="Windows Live" clId="Web-{729AB386-7803-4196-AA95-35961E01E74D}" dt="2020-03-24T20:34:19.458" v="100" actId="20577"/>
          <ac:spMkLst>
            <pc:docMk/>
            <pc:sldMk cId="2848116057" sldId="276"/>
            <ac:spMk id="7" creationId="{00000000-0000-0000-0000-000000000000}"/>
          </ac:spMkLst>
        </pc:spChg>
        <pc:spChg chg="add del mod">
          <ac:chgData name="mauricio rosemberg" userId="5ecc7282e7302d41" providerId="Windows Live" clId="Web-{729AB386-7803-4196-AA95-35961E01E74D}" dt="2020-03-24T20:29:48.947" v="91"/>
          <ac:spMkLst>
            <pc:docMk/>
            <pc:sldMk cId="2848116057" sldId="276"/>
            <ac:spMk id="12" creationId="{C76831A1-68ED-4BCA-AC36-9B779C3E5306}"/>
          </ac:spMkLst>
        </pc:spChg>
        <pc:spChg chg="add del mod">
          <ac:chgData name="mauricio rosemberg" userId="5ecc7282e7302d41" providerId="Windows Live" clId="Web-{729AB386-7803-4196-AA95-35961E01E74D}" dt="2020-03-24T20:31:44.530" v="93"/>
          <ac:spMkLst>
            <pc:docMk/>
            <pc:sldMk cId="2848116057" sldId="276"/>
            <ac:spMk id="16" creationId="{4CDB0A36-A173-4C6F-8241-071C5BF982D9}"/>
          </ac:spMkLst>
        </pc:spChg>
        <pc:picChg chg="add del mod">
          <ac:chgData name="mauricio rosemberg" userId="5ecc7282e7302d41" providerId="Windows Live" clId="Web-{729AB386-7803-4196-AA95-35961E01E74D}" dt="2020-03-24T20:24:55.123" v="76"/>
          <ac:picMkLst>
            <pc:docMk/>
            <pc:sldMk cId="2848116057" sldId="276"/>
            <ac:picMk id="5" creationId="{80E88285-5B8F-41FD-AC03-480E3ED19FE8}"/>
          </ac:picMkLst>
        </pc:picChg>
        <pc:picChg chg="add del mod">
          <ac:chgData name="mauricio rosemberg" userId="5ecc7282e7302d41" providerId="Windows Live" clId="Web-{729AB386-7803-4196-AA95-35961E01E74D}" dt="2020-03-24T20:24:51.514" v="75"/>
          <ac:picMkLst>
            <pc:docMk/>
            <pc:sldMk cId="2848116057" sldId="276"/>
            <ac:picMk id="9" creationId="{5BF7F880-5F0C-4264-B73F-CD5825755889}"/>
          </ac:picMkLst>
        </pc:picChg>
        <pc:picChg chg="add del mod ord">
          <ac:chgData name="mauricio rosemberg" userId="5ecc7282e7302d41" providerId="Windows Live" clId="Web-{729AB386-7803-4196-AA95-35961E01E74D}" dt="2020-03-24T20:31:35.780" v="92"/>
          <ac:picMkLst>
            <pc:docMk/>
            <pc:sldMk cId="2848116057" sldId="276"/>
            <ac:picMk id="13" creationId="{6DEA6F46-8409-41B3-97D9-BD5967E29D48}"/>
          </ac:picMkLst>
        </pc:picChg>
        <pc:picChg chg="add mod ord">
          <ac:chgData name="mauricio rosemberg" userId="5ecc7282e7302d41" providerId="Windows Live" clId="Web-{729AB386-7803-4196-AA95-35961E01E74D}" dt="2020-03-24T20:31:53.530" v="94" actId="1076"/>
          <ac:picMkLst>
            <pc:docMk/>
            <pc:sldMk cId="2848116057" sldId="276"/>
            <ac:picMk id="17" creationId="{66D70C24-4E2B-4151-B0C4-F3DA1C39EFDB}"/>
          </ac:picMkLst>
        </pc:picChg>
        <pc:picChg chg="del mod">
          <ac:chgData name="mauricio rosemberg" userId="5ecc7282e7302d41" providerId="Windows Live" clId="Web-{729AB386-7803-4196-AA95-35961E01E74D}" dt="2020-03-24T20:25:26.843" v="90"/>
          <ac:picMkLst>
            <pc:docMk/>
            <pc:sldMk cId="2848116057" sldId="276"/>
            <ac:picMk id="18" creationId="{A782AAF1-4817-4ADC-AD88-46A969D0AF80}"/>
          </ac:picMkLst>
        </pc:picChg>
      </pc:sldChg>
      <pc:sldChg chg="modSp">
        <pc:chgData name="mauricio rosemberg" userId="5ecc7282e7302d41" providerId="Windows Live" clId="Web-{729AB386-7803-4196-AA95-35961E01E74D}" dt="2020-03-24T20:35:51.680" v="112" actId="14100"/>
        <pc:sldMkLst>
          <pc:docMk/>
          <pc:sldMk cId="2918878399" sldId="279"/>
        </pc:sldMkLst>
        <pc:spChg chg="mod">
          <ac:chgData name="mauricio rosemberg" userId="5ecc7282e7302d41" providerId="Windows Live" clId="Web-{729AB386-7803-4196-AA95-35961E01E74D}" dt="2020-03-24T20:35:51.680" v="112" actId="14100"/>
          <ac:spMkLst>
            <pc:docMk/>
            <pc:sldMk cId="2918878399" sldId="279"/>
            <ac:spMk id="5" creationId="{00000000-0000-0000-0000-000000000000}"/>
          </ac:spMkLst>
        </pc:spChg>
        <pc:spChg chg="mod">
          <ac:chgData name="mauricio rosemberg" userId="5ecc7282e7302d41" providerId="Windows Live" clId="Web-{729AB386-7803-4196-AA95-35961E01E74D}" dt="2020-03-24T20:35:47.290" v="111" actId="1076"/>
          <ac:spMkLst>
            <pc:docMk/>
            <pc:sldMk cId="2918878399" sldId="279"/>
            <ac:spMk id="6" creationId="{00000000-0000-0000-0000-000000000000}"/>
          </ac:spMkLst>
        </pc:spChg>
      </pc:sldChg>
      <pc:sldChg chg="modSp">
        <pc:chgData name="mauricio rosemberg" userId="5ecc7282e7302d41" providerId="Windows Live" clId="Web-{729AB386-7803-4196-AA95-35961E01E74D}" dt="2020-03-24T20:45:06.577" v="159" actId="20577"/>
        <pc:sldMkLst>
          <pc:docMk/>
          <pc:sldMk cId="88628668" sldId="282"/>
        </pc:sldMkLst>
        <pc:spChg chg="mod">
          <ac:chgData name="mauricio rosemberg" userId="5ecc7282e7302d41" providerId="Windows Live" clId="Web-{729AB386-7803-4196-AA95-35961E01E74D}" dt="2020-03-24T20:45:06.577" v="159" actId="20577"/>
          <ac:spMkLst>
            <pc:docMk/>
            <pc:sldMk cId="88628668" sldId="282"/>
            <ac:spMk id="5" creationId="{00000000-0000-0000-0000-000000000000}"/>
          </ac:spMkLst>
        </pc:spChg>
      </pc:sldChg>
      <pc:sldChg chg="modSp">
        <pc:chgData name="mauricio rosemberg" userId="5ecc7282e7302d41" providerId="Windows Live" clId="Web-{729AB386-7803-4196-AA95-35961E01E74D}" dt="2020-03-24T20:41:54.867" v="140" actId="20577"/>
        <pc:sldMkLst>
          <pc:docMk/>
          <pc:sldMk cId="2187494265" sldId="284"/>
        </pc:sldMkLst>
        <pc:spChg chg="mod">
          <ac:chgData name="mauricio rosemberg" userId="5ecc7282e7302d41" providerId="Windows Live" clId="Web-{729AB386-7803-4196-AA95-35961E01E74D}" dt="2020-03-24T20:41:54.867" v="140" actId="20577"/>
          <ac:spMkLst>
            <pc:docMk/>
            <pc:sldMk cId="2187494265" sldId="284"/>
            <ac:spMk id="7" creationId="{00000000-0000-0000-0000-000000000000}"/>
          </ac:spMkLst>
        </pc:spChg>
      </pc:sldChg>
      <pc:sldChg chg="modSp">
        <pc:chgData name="mauricio rosemberg" userId="5ecc7282e7302d41" providerId="Windows Live" clId="Web-{729AB386-7803-4196-AA95-35961E01E74D}" dt="2020-03-24T20:45:54.548" v="163" actId="20577"/>
        <pc:sldMkLst>
          <pc:docMk/>
          <pc:sldMk cId="718850099" sldId="286"/>
        </pc:sldMkLst>
        <pc:spChg chg="mod">
          <ac:chgData name="mauricio rosemberg" userId="5ecc7282e7302d41" providerId="Windows Live" clId="Web-{729AB386-7803-4196-AA95-35961E01E74D}" dt="2020-03-24T20:45:54.548" v="163" actId="20577"/>
          <ac:spMkLst>
            <pc:docMk/>
            <pc:sldMk cId="718850099" sldId="286"/>
            <ac:spMk id="6" creationId="{00000000-0000-0000-0000-000000000000}"/>
          </ac:spMkLst>
        </pc:spChg>
      </pc:sldChg>
      <pc:sldChg chg="modSp">
        <pc:chgData name="mauricio rosemberg" userId="5ecc7282e7302d41" providerId="Windows Live" clId="Web-{729AB386-7803-4196-AA95-35961E01E74D}" dt="2020-03-24T20:45:45.891" v="161" actId="20577"/>
        <pc:sldMkLst>
          <pc:docMk/>
          <pc:sldMk cId="2690758144" sldId="288"/>
        </pc:sldMkLst>
        <pc:spChg chg="mod">
          <ac:chgData name="mauricio rosemberg" userId="5ecc7282e7302d41" providerId="Windows Live" clId="Web-{729AB386-7803-4196-AA95-35961E01E74D}" dt="2020-03-24T20:45:45.891" v="161" actId="20577"/>
          <ac:spMkLst>
            <pc:docMk/>
            <pc:sldMk cId="2690758144" sldId="288"/>
            <ac:spMk id="5" creationId="{00000000-0000-0000-0000-000000000000}"/>
          </ac:spMkLst>
        </pc:spChg>
      </pc:sldChg>
      <pc:sldChg chg="modSp">
        <pc:chgData name="mauricio rosemberg" userId="5ecc7282e7302d41" providerId="Windows Live" clId="Web-{729AB386-7803-4196-AA95-35961E01E74D}" dt="2020-03-24T20:49:23.556" v="168" actId="20577"/>
        <pc:sldMkLst>
          <pc:docMk/>
          <pc:sldMk cId="966305292" sldId="297"/>
        </pc:sldMkLst>
        <pc:spChg chg="mod">
          <ac:chgData name="mauricio rosemberg" userId="5ecc7282e7302d41" providerId="Windows Live" clId="Web-{729AB386-7803-4196-AA95-35961E01E74D}" dt="2020-03-24T20:49:23.556" v="168" actId="20577"/>
          <ac:spMkLst>
            <pc:docMk/>
            <pc:sldMk cId="966305292" sldId="297"/>
            <ac:spMk id="5" creationId="{00000000-0000-0000-0000-000000000000}"/>
          </ac:spMkLst>
        </pc:spChg>
      </pc:sldChg>
      <pc:sldChg chg="modSp">
        <pc:chgData name="mauricio rosemberg" userId="5ecc7282e7302d41" providerId="Windows Live" clId="Web-{729AB386-7803-4196-AA95-35961E01E74D}" dt="2020-03-24T20:54:13.521" v="200" actId="20577"/>
        <pc:sldMkLst>
          <pc:docMk/>
          <pc:sldMk cId="3521643248" sldId="299"/>
        </pc:sldMkLst>
        <pc:spChg chg="mod">
          <ac:chgData name="mauricio rosemberg" userId="5ecc7282e7302d41" providerId="Windows Live" clId="Web-{729AB386-7803-4196-AA95-35961E01E74D}" dt="2020-03-24T20:54:13.521" v="200" actId="20577"/>
          <ac:spMkLst>
            <pc:docMk/>
            <pc:sldMk cId="3521643248" sldId="299"/>
            <ac:spMk id="7" creationId="{00000000-0000-0000-0000-000000000000}"/>
          </ac:spMkLst>
        </pc:spChg>
      </pc:sldChg>
      <pc:sldChg chg="modSp">
        <pc:chgData name="mauricio rosemberg" userId="5ecc7282e7302d41" providerId="Windows Live" clId="Web-{729AB386-7803-4196-AA95-35961E01E74D}" dt="2020-03-24T20:22:59.744" v="56" actId="20577"/>
        <pc:sldMkLst>
          <pc:docMk/>
          <pc:sldMk cId="1960073352" sldId="303"/>
        </pc:sldMkLst>
        <pc:spChg chg="mod">
          <ac:chgData name="mauricio rosemberg" userId="5ecc7282e7302d41" providerId="Windows Live" clId="Web-{729AB386-7803-4196-AA95-35961E01E74D}" dt="2020-03-24T20:22:59.744" v="56" actId="20577"/>
          <ac:spMkLst>
            <pc:docMk/>
            <pc:sldMk cId="1960073352" sldId="303"/>
            <ac:spMk id="5" creationId="{00000000-0000-0000-0000-000000000000}"/>
          </ac:spMkLst>
        </pc:spChg>
      </pc:sldChg>
    </pc:docChg>
  </pc:docChgLst>
  <pc:docChgLst>
    <pc:chgData name="mauricio rosemberg" userId="5ecc7282e7302d41" providerId="Windows Live" clId="Web-{00B9FE1B-EC3E-4CAB-A17D-A9B1364C78FB}"/>
    <pc:docChg chg="addSld delSld modSld">
      <pc:chgData name="mauricio rosemberg" userId="5ecc7282e7302d41" providerId="Windows Live" clId="Web-{00B9FE1B-EC3E-4CAB-A17D-A9B1364C78FB}" dt="2020-03-19T19:15:35.135" v="183" actId="14100"/>
      <pc:docMkLst>
        <pc:docMk/>
      </pc:docMkLst>
      <pc:sldChg chg="modSp">
        <pc:chgData name="mauricio rosemberg" userId="5ecc7282e7302d41" providerId="Windows Live" clId="Web-{00B9FE1B-EC3E-4CAB-A17D-A9B1364C78FB}" dt="2020-03-19T19:08:01.695" v="142" actId="20577"/>
        <pc:sldMkLst>
          <pc:docMk/>
          <pc:sldMk cId="3824403408" sldId="257"/>
        </pc:sldMkLst>
        <pc:spChg chg="mod">
          <ac:chgData name="mauricio rosemberg" userId="5ecc7282e7302d41" providerId="Windows Live" clId="Web-{00B9FE1B-EC3E-4CAB-A17D-A9B1364C78FB}" dt="2020-03-19T18:37:07.106" v="12" actId="20577"/>
          <ac:spMkLst>
            <pc:docMk/>
            <pc:sldMk cId="3824403408" sldId="257"/>
            <ac:spMk id="2" creationId="{00000000-0000-0000-0000-000000000000}"/>
          </ac:spMkLst>
        </pc:spChg>
        <pc:spChg chg="mod">
          <ac:chgData name="mauricio rosemberg" userId="5ecc7282e7302d41" providerId="Windows Live" clId="Web-{00B9FE1B-EC3E-4CAB-A17D-A9B1364C78FB}" dt="2020-03-19T19:08:01.695" v="142" actId="20577"/>
          <ac:spMkLst>
            <pc:docMk/>
            <pc:sldMk cId="3824403408" sldId="257"/>
            <ac:spMk id="7" creationId="{00000000-0000-0000-0000-000000000000}"/>
          </ac:spMkLst>
        </pc:spChg>
      </pc:sldChg>
      <pc:sldChg chg="addSp delSp modSp">
        <pc:chgData name="mauricio rosemberg" userId="5ecc7282e7302d41" providerId="Windows Live" clId="Web-{00B9FE1B-EC3E-4CAB-A17D-A9B1364C78FB}" dt="2020-03-19T19:15:35.135" v="183" actId="14100"/>
        <pc:sldMkLst>
          <pc:docMk/>
          <pc:sldMk cId="24653915" sldId="259"/>
        </pc:sldMkLst>
        <pc:spChg chg="del mod">
          <ac:chgData name="mauricio rosemberg" userId="5ecc7282e7302d41" providerId="Windows Live" clId="Web-{00B9FE1B-EC3E-4CAB-A17D-A9B1364C78FB}" dt="2020-03-19T19:15:12.478" v="180"/>
          <ac:spMkLst>
            <pc:docMk/>
            <pc:sldMk cId="24653915" sldId="259"/>
            <ac:spMk id="3" creationId="{00000000-0000-0000-0000-000000000000}"/>
          </ac:spMkLst>
        </pc:spChg>
        <pc:spChg chg="add del mod">
          <ac:chgData name="mauricio rosemberg" userId="5ecc7282e7302d41" providerId="Windows Live" clId="Web-{00B9FE1B-EC3E-4CAB-A17D-A9B1364C78FB}" dt="2020-03-19T19:15:27.276" v="182"/>
          <ac:spMkLst>
            <pc:docMk/>
            <pc:sldMk cId="24653915" sldId="259"/>
            <ac:spMk id="6" creationId="{225FDAB4-B2FC-44D7-A592-A195E18F09BC}"/>
          </ac:spMkLst>
        </pc:spChg>
        <pc:picChg chg="del">
          <ac:chgData name="mauricio rosemberg" userId="5ecc7282e7302d41" providerId="Windows Live" clId="Web-{00B9FE1B-EC3E-4CAB-A17D-A9B1364C78FB}" dt="2020-03-19T19:15:15.744" v="181"/>
          <ac:picMkLst>
            <pc:docMk/>
            <pc:sldMk cId="24653915" sldId="259"/>
            <ac:picMk id="7" creationId="{00000000-0000-0000-0000-000000000000}"/>
          </ac:picMkLst>
        </pc:picChg>
        <pc:picChg chg="add mod ord modCrop">
          <ac:chgData name="mauricio rosemberg" userId="5ecc7282e7302d41" providerId="Windows Live" clId="Web-{00B9FE1B-EC3E-4CAB-A17D-A9B1364C78FB}" dt="2020-03-19T19:15:35.135" v="183" actId="14100"/>
          <ac:picMkLst>
            <pc:docMk/>
            <pc:sldMk cId="24653915" sldId="259"/>
            <ac:picMk id="11" creationId="{6D0D10F8-0F35-4A04-B0EB-8E46E5AB75D2}"/>
          </ac:picMkLst>
        </pc:picChg>
      </pc:sldChg>
      <pc:sldChg chg="modSp">
        <pc:chgData name="mauricio rosemberg" userId="5ecc7282e7302d41" providerId="Windows Live" clId="Web-{00B9FE1B-EC3E-4CAB-A17D-A9B1364C78FB}" dt="2020-03-19T19:08:48.619" v="148" actId="14100"/>
        <pc:sldMkLst>
          <pc:docMk/>
          <pc:sldMk cId="486357389" sldId="260"/>
        </pc:sldMkLst>
        <pc:spChg chg="mod">
          <ac:chgData name="mauricio rosemberg" userId="5ecc7282e7302d41" providerId="Windows Live" clId="Web-{00B9FE1B-EC3E-4CAB-A17D-A9B1364C78FB}" dt="2020-03-19T19:08:48.619" v="148" actId="14100"/>
          <ac:spMkLst>
            <pc:docMk/>
            <pc:sldMk cId="486357389" sldId="260"/>
            <ac:spMk id="3" creationId="{5BC32727-4756-41C0-A00B-4E5FD85C2FD9}"/>
          </ac:spMkLst>
        </pc:spChg>
        <pc:spChg chg="mod">
          <ac:chgData name="mauricio rosemberg" userId="5ecc7282e7302d41" providerId="Windows Live" clId="Web-{00B9FE1B-EC3E-4CAB-A17D-A9B1364C78FB}" dt="2020-03-19T19:08:45.760" v="147" actId="14100"/>
          <ac:spMkLst>
            <pc:docMk/>
            <pc:sldMk cId="486357389" sldId="260"/>
            <ac:spMk id="5" creationId="{FB5A5346-A707-4B6E-BA92-D73DB3D12F21}"/>
          </ac:spMkLst>
        </pc:spChg>
      </pc:sldChg>
      <pc:sldChg chg="modSp">
        <pc:chgData name="mauricio rosemberg" userId="5ecc7282e7302d41" providerId="Windows Live" clId="Web-{00B9FE1B-EC3E-4CAB-A17D-A9B1364C78FB}" dt="2020-03-19T19:06:17.426" v="106" actId="20577"/>
        <pc:sldMkLst>
          <pc:docMk/>
          <pc:sldMk cId="1454103103" sldId="264"/>
        </pc:sldMkLst>
        <pc:spChg chg="mod">
          <ac:chgData name="mauricio rosemberg" userId="5ecc7282e7302d41" providerId="Windows Live" clId="Web-{00B9FE1B-EC3E-4CAB-A17D-A9B1364C78FB}" dt="2020-03-19T19:06:17.426" v="106" actId="20577"/>
          <ac:spMkLst>
            <pc:docMk/>
            <pc:sldMk cId="1454103103" sldId="264"/>
            <ac:spMk id="2" creationId="{00000000-0000-0000-0000-000000000000}"/>
          </ac:spMkLst>
        </pc:spChg>
      </pc:sldChg>
      <pc:sldChg chg="modSp">
        <pc:chgData name="mauricio rosemberg" userId="5ecc7282e7302d41" providerId="Windows Live" clId="Web-{00B9FE1B-EC3E-4CAB-A17D-A9B1364C78FB}" dt="2020-03-19T18:53:04.769" v="78" actId="20577"/>
        <pc:sldMkLst>
          <pc:docMk/>
          <pc:sldMk cId="4159235582" sldId="266"/>
        </pc:sldMkLst>
        <pc:spChg chg="mod">
          <ac:chgData name="mauricio rosemberg" userId="5ecc7282e7302d41" providerId="Windows Live" clId="Web-{00B9FE1B-EC3E-4CAB-A17D-A9B1364C78FB}" dt="2020-03-19T18:53:04.769" v="78" actId="20577"/>
          <ac:spMkLst>
            <pc:docMk/>
            <pc:sldMk cId="4159235582" sldId="266"/>
            <ac:spMk id="2" creationId="{00000000-0000-0000-0000-000000000000}"/>
          </ac:spMkLst>
        </pc:spChg>
      </pc:sldChg>
      <pc:sldChg chg="modSp">
        <pc:chgData name="mauricio rosemberg" userId="5ecc7282e7302d41" providerId="Windows Live" clId="Web-{00B9FE1B-EC3E-4CAB-A17D-A9B1364C78FB}" dt="2020-03-19T19:10:58.546" v="176" actId="14100"/>
        <pc:sldMkLst>
          <pc:docMk/>
          <pc:sldMk cId="539887324" sldId="267"/>
        </pc:sldMkLst>
        <pc:spChg chg="mod">
          <ac:chgData name="mauricio rosemberg" userId="5ecc7282e7302d41" providerId="Windows Live" clId="Web-{00B9FE1B-EC3E-4CAB-A17D-A9B1364C78FB}" dt="2020-03-19T19:10:58.546" v="176" actId="14100"/>
          <ac:spMkLst>
            <pc:docMk/>
            <pc:sldMk cId="539887324" sldId="267"/>
            <ac:spMk id="5" creationId="{00000000-0000-0000-0000-000000000000}"/>
          </ac:spMkLst>
        </pc:spChg>
        <pc:spChg chg="mod">
          <ac:chgData name="mauricio rosemberg" userId="5ecc7282e7302d41" providerId="Windows Live" clId="Web-{00B9FE1B-EC3E-4CAB-A17D-A9B1364C78FB}" dt="2020-03-19T19:10:50.233" v="174" actId="14100"/>
          <ac:spMkLst>
            <pc:docMk/>
            <pc:sldMk cId="539887324" sldId="267"/>
            <ac:spMk id="6" creationId="{00000000-0000-0000-0000-000000000000}"/>
          </ac:spMkLst>
        </pc:spChg>
      </pc:sldChg>
      <pc:sldChg chg="add del replId">
        <pc:chgData name="mauricio rosemberg" userId="5ecc7282e7302d41" providerId="Windows Live" clId="Web-{00B9FE1B-EC3E-4CAB-A17D-A9B1364C78FB}" dt="2020-03-19T18:52:13.142" v="71"/>
        <pc:sldMkLst>
          <pc:docMk/>
          <pc:sldMk cId="1656927683" sldId="268"/>
        </pc:sldMkLst>
      </pc:sldChg>
      <pc:sldChg chg="addSp delSp modSp add replId">
        <pc:chgData name="mauricio rosemberg" userId="5ecc7282e7302d41" providerId="Windows Live" clId="Web-{00B9FE1B-EC3E-4CAB-A17D-A9B1364C78FB}" dt="2020-03-19T19:06:43.114" v="112" actId="20577"/>
        <pc:sldMkLst>
          <pc:docMk/>
          <pc:sldMk cId="4256382291" sldId="268"/>
        </pc:sldMkLst>
        <pc:spChg chg="mod">
          <ac:chgData name="mauricio rosemberg" userId="5ecc7282e7302d41" providerId="Windows Live" clId="Web-{00B9FE1B-EC3E-4CAB-A17D-A9B1364C78FB}" dt="2020-03-19T19:06:43.114" v="112" actId="20577"/>
          <ac:spMkLst>
            <pc:docMk/>
            <pc:sldMk cId="4256382291" sldId="268"/>
            <ac:spMk id="2" creationId="{00000000-0000-0000-0000-000000000000}"/>
          </ac:spMkLst>
        </pc:spChg>
        <pc:spChg chg="add del mod">
          <ac:chgData name="mauricio rosemberg" userId="5ecc7282e7302d41" providerId="Windows Live" clId="Web-{00B9FE1B-EC3E-4CAB-A17D-A9B1364C78FB}" dt="2020-03-19T19:03:45.373" v="89"/>
          <ac:spMkLst>
            <pc:docMk/>
            <pc:sldMk cId="4256382291" sldId="268"/>
            <ac:spMk id="3" creationId="{90DA913F-445F-4434-92F9-3B48B99E482C}"/>
          </ac:spMkLst>
        </pc:spChg>
      </pc:sldChg>
      <pc:sldChg chg="modSp add replId">
        <pc:chgData name="mauricio rosemberg" userId="5ecc7282e7302d41" providerId="Windows Live" clId="Web-{00B9FE1B-EC3E-4CAB-A17D-A9B1364C78FB}" dt="2020-03-19T19:09:00.432" v="149" actId="14100"/>
        <pc:sldMkLst>
          <pc:docMk/>
          <pc:sldMk cId="1750747828" sldId="269"/>
        </pc:sldMkLst>
        <pc:spChg chg="mod">
          <ac:chgData name="mauricio rosemberg" userId="5ecc7282e7302d41" providerId="Windows Live" clId="Web-{00B9FE1B-EC3E-4CAB-A17D-A9B1364C78FB}" dt="2020-03-19T19:09:00.432" v="149" actId="14100"/>
          <ac:spMkLst>
            <pc:docMk/>
            <pc:sldMk cId="1750747828" sldId="269"/>
            <ac:spMk id="3" creationId="{5BC32727-4756-41C0-A00B-4E5FD85C2FD9}"/>
          </ac:spMkLst>
        </pc:spChg>
        <pc:spChg chg="mod">
          <ac:chgData name="mauricio rosemberg" userId="5ecc7282e7302d41" providerId="Windows Live" clId="Web-{00B9FE1B-EC3E-4CAB-A17D-A9B1364C78FB}" dt="2020-03-19T19:08:27.712" v="144" actId="14100"/>
          <ac:spMkLst>
            <pc:docMk/>
            <pc:sldMk cId="1750747828" sldId="269"/>
            <ac:spMk id="5" creationId="{FB5A5346-A707-4B6E-BA92-D73DB3D12F21}"/>
          </ac:spMkLst>
        </pc:spChg>
      </pc:sldChg>
    </pc:docChg>
  </pc:docChgLst>
  <pc:docChgLst>
    <pc:chgData name="mauricio rosemberg" userId="5ecc7282e7302d41" providerId="Windows Live" clId="Web-{C3CF85E5-D79C-4576-A2FD-983529444D9A}"/>
    <pc:docChg chg="addSld delSld modSld addMainMaster delMainMaster">
      <pc:chgData name="mauricio rosemberg" userId="5ecc7282e7302d41" providerId="Windows Live" clId="Web-{C3CF85E5-D79C-4576-A2FD-983529444D9A}" dt="2020-03-23T22:11:03.832" v="503"/>
      <pc:docMkLst>
        <pc:docMk/>
      </pc:docMkLst>
      <pc:sldChg chg="modSp mod modClrScheme chgLayout">
        <pc:chgData name="mauricio rosemberg" userId="5ecc7282e7302d41" providerId="Windows Live" clId="Web-{C3CF85E5-D79C-4576-A2FD-983529444D9A}" dt="2020-03-23T20:13:58.728" v="53"/>
        <pc:sldMkLst>
          <pc:docMk/>
          <pc:sldMk cId="4146324404" sldId="256"/>
        </pc:sldMkLst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4146324404" sldId="256"/>
            <ac:spMk id="3" creationId="{00000000-0000-0000-0000-000000000000}"/>
          </ac:spMkLst>
        </pc:spChg>
        <pc:picChg chg="mod ord">
          <ac:chgData name="mauricio rosemberg" userId="5ecc7282e7302d41" providerId="Windows Live" clId="Web-{C3CF85E5-D79C-4576-A2FD-983529444D9A}" dt="2020-03-23T20:13:58.728" v="53"/>
          <ac:picMkLst>
            <pc:docMk/>
            <pc:sldMk cId="4146324404" sldId="256"/>
            <ac:picMk id="7" creationId="{00000000-0000-0000-0000-000000000000}"/>
          </ac:picMkLst>
        </pc:picChg>
        <pc:picChg chg="mod ord">
          <ac:chgData name="mauricio rosemberg" userId="5ecc7282e7302d41" providerId="Windows Live" clId="Web-{C3CF85E5-D79C-4576-A2FD-983529444D9A}" dt="2020-03-23T20:13:58.728" v="53"/>
          <ac:picMkLst>
            <pc:docMk/>
            <pc:sldMk cId="4146324404" sldId="256"/>
            <ac:picMk id="14" creationId="{A673DBB0-623C-4D8A-8495-29ABE7AF7621}"/>
          </ac:picMkLst>
        </pc:picChg>
      </pc:sldChg>
      <pc:sldChg chg="addSp delSp modSp mod setBg modClrScheme delDesignElem chgLayout">
        <pc:chgData name="mauricio rosemberg" userId="5ecc7282e7302d41" providerId="Windows Live" clId="Web-{C3CF85E5-D79C-4576-A2FD-983529444D9A}" dt="2020-03-23T20:14:23.621" v="58" actId="1076"/>
        <pc:sldMkLst>
          <pc:docMk/>
          <pc:sldMk cId="3824403408" sldId="257"/>
        </pc:sldMkLst>
        <pc:spChg chg="del mod">
          <ac:chgData name="mauricio rosemberg" userId="5ecc7282e7302d41" providerId="Windows Live" clId="Web-{C3CF85E5-D79C-4576-A2FD-983529444D9A}" dt="2020-03-23T20:02:27.438" v="3"/>
          <ac:spMkLst>
            <pc:docMk/>
            <pc:sldMk cId="3824403408" sldId="257"/>
            <ac:spMk id="2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3824403408" sldId="257"/>
            <ac:spMk id="5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3824403408" sldId="257"/>
            <ac:spMk id="6" creationId="{00000000-0000-0000-0000-000000000000}"/>
          </ac:spMkLst>
        </pc:spChg>
        <pc:spChg chg="add del">
          <ac:chgData name="mauricio rosemberg" userId="5ecc7282e7302d41" providerId="Windows Live" clId="Web-{C3CF85E5-D79C-4576-A2FD-983529444D9A}" dt="2020-03-23T20:07:28.411" v="22"/>
          <ac:spMkLst>
            <pc:docMk/>
            <pc:sldMk cId="3824403408" sldId="257"/>
            <ac:spMk id="19" creationId="{69D184B2-2226-4E31-BCCB-444330767440}"/>
          </ac:spMkLst>
        </pc:spChg>
        <pc:spChg chg="add del">
          <ac:chgData name="mauricio rosemberg" userId="5ecc7282e7302d41" providerId="Windows Live" clId="Web-{C3CF85E5-D79C-4576-A2FD-983529444D9A}" dt="2020-03-23T20:07:28.411" v="22"/>
          <ac:spMkLst>
            <pc:docMk/>
            <pc:sldMk cId="3824403408" sldId="257"/>
            <ac:spMk id="21" creationId="{1AC4D4E3-486A-464A-8EC8-D44881097267}"/>
          </ac:spMkLst>
        </pc:spChg>
        <pc:spChg chg="add del">
          <ac:chgData name="mauricio rosemberg" userId="5ecc7282e7302d41" providerId="Windows Live" clId="Web-{C3CF85E5-D79C-4576-A2FD-983529444D9A}" dt="2020-03-23T20:13:25.462" v="40"/>
          <ac:spMkLst>
            <pc:docMk/>
            <pc:sldMk cId="3824403408" sldId="257"/>
            <ac:spMk id="22" creationId="{2F19B711-C590-44D1-9AA8-9F143B0ED58A}"/>
          </ac:spMkLst>
        </pc:spChg>
        <pc:spChg chg="add del">
          <ac:chgData name="mauricio rosemberg" userId="5ecc7282e7302d41" providerId="Windows Live" clId="Web-{C3CF85E5-D79C-4576-A2FD-983529444D9A}" dt="2020-03-23T20:07:28.411" v="22"/>
          <ac:spMkLst>
            <pc:docMk/>
            <pc:sldMk cId="3824403408" sldId="257"/>
            <ac:spMk id="23" creationId="{864DE13E-58EB-4475-B79C-0D4FC651239B}"/>
          </ac:spMkLst>
        </pc:spChg>
        <pc:spChg chg="add del">
          <ac:chgData name="mauricio rosemberg" userId="5ecc7282e7302d41" providerId="Windows Live" clId="Web-{C3CF85E5-D79C-4576-A2FD-983529444D9A}" dt="2020-03-23T20:13:25.462" v="40"/>
          <ac:spMkLst>
            <pc:docMk/>
            <pc:sldMk cId="3824403408" sldId="257"/>
            <ac:spMk id="27" creationId="{C0C79CF2-6A1C-4636-84CE-ABB2BE191D23}"/>
          </ac:spMkLst>
        </pc:spChg>
        <pc:spChg chg="add del">
          <ac:chgData name="mauricio rosemberg" userId="5ecc7282e7302d41" providerId="Windows Live" clId="Web-{C3CF85E5-D79C-4576-A2FD-983529444D9A}" dt="2020-03-23T20:13:25.462" v="40"/>
          <ac:spMkLst>
            <pc:docMk/>
            <pc:sldMk cId="3824403408" sldId="257"/>
            <ac:spMk id="29" creationId="{7A5D17DF-AD65-402C-A95C-F13C770C9FCD}"/>
          </ac:spMkLst>
        </pc:spChg>
        <pc:picChg chg="add del mod">
          <ac:chgData name="mauricio rosemberg" userId="5ecc7282e7302d41" providerId="Windows Live" clId="Web-{C3CF85E5-D79C-4576-A2FD-983529444D9A}" dt="2020-03-23T20:04:55.049" v="16"/>
          <ac:picMkLst>
            <pc:docMk/>
            <pc:sldMk cId="3824403408" sldId="257"/>
            <ac:picMk id="3" creationId="{C12D7496-F993-4792-B10A-49679978D595}"/>
          </ac:picMkLst>
        </pc:picChg>
        <pc:picChg chg="add del mod">
          <ac:chgData name="mauricio rosemberg" userId="5ecc7282e7302d41" providerId="Windows Live" clId="Web-{C3CF85E5-D79C-4576-A2FD-983529444D9A}" dt="2020-03-23T20:14:23.621" v="58" actId="1076"/>
          <ac:picMkLst>
            <pc:docMk/>
            <pc:sldMk cId="3824403408" sldId="257"/>
            <ac:picMk id="8" creationId="{DAD1F8D5-3C86-4EA5-94CA-735F7B4358B6}"/>
          </ac:picMkLst>
        </pc:picChg>
        <pc:picChg chg="mod ord">
          <ac:chgData name="mauricio rosemberg" userId="5ecc7282e7302d41" providerId="Windows Live" clId="Web-{C3CF85E5-D79C-4576-A2FD-983529444D9A}" dt="2020-03-23T20:13:44.790" v="52"/>
          <ac:picMkLst>
            <pc:docMk/>
            <pc:sldMk cId="3824403408" sldId="257"/>
            <ac:picMk id="14" creationId="{07540995-2696-4038-858B-0AD4C3DC0109}"/>
          </ac:picMkLst>
        </pc:picChg>
        <pc:picChg chg="add del mod ord">
          <ac:chgData name="mauricio rosemberg" userId="5ecc7282e7302d41" providerId="Windows Live" clId="Web-{C3CF85E5-D79C-4576-A2FD-983529444D9A}" dt="2020-03-23T20:13:38.978" v="50"/>
          <ac:picMkLst>
            <pc:docMk/>
            <pc:sldMk cId="3824403408" sldId="257"/>
            <ac:picMk id="20" creationId="{AD730587-BE62-445F-972D-8374E946DE4E}"/>
          </ac:picMkLst>
        </pc:picChg>
        <pc:cxnChg chg="del">
          <ac:chgData name="mauricio rosemberg" userId="5ecc7282e7302d41" providerId="Windows Live" clId="Web-{C3CF85E5-D79C-4576-A2FD-983529444D9A}" dt="2020-03-23T20:02:37.157" v="12"/>
          <ac:cxnSpMkLst>
            <pc:docMk/>
            <pc:sldMk cId="3824403408" sldId="257"/>
            <ac:cxnSpMk id="4" creationId="{00000000-0000-0000-0000-000000000000}"/>
          </ac:cxnSpMkLst>
        </pc:cxnChg>
        <pc:cxnChg chg="del">
          <ac:chgData name="mauricio rosemberg" userId="5ecc7282e7302d41" providerId="Windows Live" clId="Web-{C3CF85E5-D79C-4576-A2FD-983529444D9A}" dt="2020-03-23T20:02:36.610" v="11"/>
          <ac:cxnSpMkLst>
            <pc:docMk/>
            <pc:sldMk cId="3824403408" sldId="257"/>
            <ac:cxnSpMk id="9" creationId="{00000000-0000-0000-0000-000000000000}"/>
          </ac:cxnSpMkLst>
        </pc:cxnChg>
        <pc:cxnChg chg="del">
          <ac:chgData name="mauricio rosemberg" userId="5ecc7282e7302d41" providerId="Windows Live" clId="Web-{C3CF85E5-D79C-4576-A2FD-983529444D9A}" dt="2020-03-23T20:02:35.938" v="10"/>
          <ac:cxnSpMkLst>
            <pc:docMk/>
            <pc:sldMk cId="3824403408" sldId="257"/>
            <ac:cxnSpMk id="10" creationId="{00000000-0000-0000-0000-000000000000}"/>
          </ac:cxnSpMkLst>
        </pc:cxnChg>
        <pc:cxnChg chg="del">
          <ac:chgData name="mauricio rosemberg" userId="5ecc7282e7302d41" providerId="Windows Live" clId="Web-{C3CF85E5-D79C-4576-A2FD-983529444D9A}" dt="2020-03-23T20:02:35.313" v="9"/>
          <ac:cxnSpMkLst>
            <pc:docMk/>
            <pc:sldMk cId="3824403408" sldId="257"/>
            <ac:cxnSpMk id="11" creationId="{00000000-0000-0000-0000-000000000000}"/>
          </ac:cxnSpMkLst>
        </pc:cxnChg>
        <pc:cxnChg chg="del">
          <ac:chgData name="mauricio rosemberg" userId="5ecc7282e7302d41" providerId="Windows Live" clId="Web-{C3CF85E5-D79C-4576-A2FD-983529444D9A}" dt="2020-03-23T20:02:34.579" v="8"/>
          <ac:cxnSpMkLst>
            <pc:docMk/>
            <pc:sldMk cId="3824403408" sldId="257"/>
            <ac:cxnSpMk id="12" creationId="{CD53916F-7C65-4F1B-8147-6B5C2AFBBB16}"/>
          </ac:cxnSpMkLst>
        </pc:cxnChg>
        <pc:cxnChg chg="del">
          <ac:chgData name="mauricio rosemberg" userId="5ecc7282e7302d41" providerId="Windows Live" clId="Web-{C3CF85E5-D79C-4576-A2FD-983529444D9A}" dt="2020-03-23T20:02:33.829" v="7"/>
          <ac:cxnSpMkLst>
            <pc:docMk/>
            <pc:sldMk cId="3824403408" sldId="257"/>
            <ac:cxnSpMk id="13" creationId="{8914D814-07B7-4886-832F-9FAE19727027}"/>
          </ac:cxnSpMkLst>
        </pc:cxnChg>
        <pc:cxnChg chg="del">
          <ac:chgData name="mauricio rosemberg" userId="5ecc7282e7302d41" providerId="Windows Live" clId="Web-{C3CF85E5-D79C-4576-A2FD-983529444D9A}" dt="2020-03-23T20:02:33.110" v="6"/>
          <ac:cxnSpMkLst>
            <pc:docMk/>
            <pc:sldMk cId="3824403408" sldId="257"/>
            <ac:cxnSpMk id="15" creationId="{A0C725CB-2D01-4827-8819-02D46954F0F8}"/>
          </ac:cxnSpMkLst>
        </pc:cxnChg>
        <pc:cxnChg chg="del">
          <ac:chgData name="mauricio rosemberg" userId="5ecc7282e7302d41" providerId="Windows Live" clId="Web-{C3CF85E5-D79C-4576-A2FD-983529444D9A}" dt="2020-03-23T20:02:31.188" v="4"/>
          <ac:cxnSpMkLst>
            <pc:docMk/>
            <pc:sldMk cId="3824403408" sldId="257"/>
            <ac:cxnSpMk id="16" creationId="{0F4F8D00-A9EB-4A15-B132-24B2421F59BC}"/>
          </ac:cxnSpMkLst>
        </pc:cxnChg>
        <pc:cxnChg chg="del">
          <ac:chgData name="mauricio rosemberg" userId="5ecc7282e7302d41" providerId="Windows Live" clId="Web-{C3CF85E5-D79C-4576-A2FD-983529444D9A}" dt="2020-03-23T20:02:32.438" v="5"/>
          <ac:cxnSpMkLst>
            <pc:docMk/>
            <pc:sldMk cId="3824403408" sldId="257"/>
            <ac:cxnSpMk id="17" creationId="{57AA9078-0318-4764-8ACA-E45B765CAF80}"/>
          </ac:cxnSpMkLst>
        </pc:cxnChg>
        <pc:cxnChg chg="add del">
          <ac:chgData name="mauricio rosemberg" userId="5ecc7282e7302d41" providerId="Windows Live" clId="Web-{C3CF85E5-D79C-4576-A2FD-983529444D9A}" dt="2020-03-23T20:13:44.790" v="52"/>
          <ac:cxnSpMkLst>
            <pc:docMk/>
            <pc:sldMk cId="3824403408" sldId="257"/>
            <ac:cxnSpMk id="18" creationId="{4D56677B-C0B7-4DAC-ACAD-8054FF1B599A}"/>
          </ac:cxnSpMkLst>
        </pc:cxnChg>
        <pc:cxnChg chg="add del">
          <ac:chgData name="mauricio rosemberg" userId="5ecc7282e7302d41" providerId="Windows Live" clId="Web-{C3CF85E5-D79C-4576-A2FD-983529444D9A}" dt="2020-03-23T20:07:28.411" v="22"/>
          <ac:cxnSpMkLst>
            <pc:docMk/>
            <pc:sldMk cId="3824403408" sldId="257"/>
            <ac:cxnSpMk id="25" creationId="{02E9B2EE-76CA-47F3-9977-3F2FCB7FD252}"/>
          </ac:cxnSpMkLst>
        </pc:cxnChg>
      </pc:sldChg>
      <pc:sldChg chg="addSp delSp modSp mod modClrScheme chgLayout">
        <pc:chgData name="mauricio rosemberg" userId="5ecc7282e7302d41" providerId="Windows Live" clId="Web-{C3CF85E5-D79C-4576-A2FD-983529444D9A}" dt="2020-03-23T20:56:45.510" v="208" actId="1076"/>
        <pc:sldMkLst>
          <pc:docMk/>
          <pc:sldMk cId="24653915" sldId="259"/>
        </pc:sldMkLst>
        <pc:spChg chg="add del mod">
          <ac:chgData name="mauricio rosemberg" userId="5ecc7282e7302d41" providerId="Windows Live" clId="Web-{C3CF85E5-D79C-4576-A2FD-983529444D9A}" dt="2020-03-23T20:52:45.476" v="188"/>
          <ac:spMkLst>
            <pc:docMk/>
            <pc:sldMk cId="24653915" sldId="259"/>
            <ac:spMk id="4" creationId="{452F4099-900F-4523-B0E9-7E1B50A48E38}"/>
          </ac:spMkLst>
        </pc:spChg>
        <pc:spChg chg="mod ord">
          <ac:chgData name="mauricio rosemberg" userId="5ecc7282e7302d41" providerId="Windows Live" clId="Web-{C3CF85E5-D79C-4576-A2FD-983529444D9A}" dt="2020-03-23T20:47:25.019" v="173" actId="20577"/>
          <ac:spMkLst>
            <pc:docMk/>
            <pc:sldMk cId="24653915" sldId="259"/>
            <ac:spMk id="5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24653915" sldId="259"/>
            <ac:spMk id="8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24653915" sldId="259"/>
            <ac:spMk id="9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48:49.426" v="186" actId="20577"/>
          <ac:spMkLst>
            <pc:docMk/>
            <pc:sldMk cId="24653915" sldId="259"/>
            <ac:spMk id="10" creationId="{00000000-0000-0000-0000-000000000000}"/>
          </ac:spMkLst>
        </pc:spChg>
        <pc:spChg chg="add del mod">
          <ac:chgData name="mauricio rosemberg" userId="5ecc7282e7302d41" providerId="Windows Live" clId="Web-{C3CF85E5-D79C-4576-A2FD-983529444D9A}" dt="2020-03-23T20:53:27.133" v="191"/>
          <ac:spMkLst>
            <pc:docMk/>
            <pc:sldMk cId="24653915" sldId="259"/>
            <ac:spMk id="13" creationId="{41D571E8-CD7B-4F30-B12C-FBEEDD56DE61}"/>
          </ac:spMkLst>
        </pc:spChg>
        <pc:spChg chg="add del mod">
          <ac:chgData name="mauricio rosemberg" userId="5ecc7282e7302d41" providerId="Windows Live" clId="Web-{C3CF85E5-D79C-4576-A2FD-983529444D9A}" dt="2020-03-23T20:54:56.649" v="196"/>
          <ac:spMkLst>
            <pc:docMk/>
            <pc:sldMk cId="24653915" sldId="259"/>
            <ac:spMk id="17" creationId="{3B7A4BB2-3DDC-42C2-8BAD-C8159BFDAF4B}"/>
          </ac:spMkLst>
        </pc:spChg>
        <pc:spChg chg="add del mod">
          <ac:chgData name="mauricio rosemberg" userId="5ecc7282e7302d41" providerId="Windows Live" clId="Web-{C3CF85E5-D79C-4576-A2FD-983529444D9A}" dt="2020-03-23T20:55:36.040" v="200"/>
          <ac:spMkLst>
            <pc:docMk/>
            <pc:sldMk cId="24653915" sldId="259"/>
            <ac:spMk id="21" creationId="{CF2BCD7A-E288-4072-A334-4DC807C49EB7}"/>
          </ac:spMkLst>
        </pc:spChg>
        <pc:spChg chg="add del mod">
          <ac:chgData name="mauricio rosemberg" userId="5ecc7282e7302d41" providerId="Windows Live" clId="Web-{C3CF85E5-D79C-4576-A2FD-983529444D9A}" dt="2020-03-23T20:56:22.119" v="203"/>
          <ac:spMkLst>
            <pc:docMk/>
            <pc:sldMk cId="24653915" sldId="259"/>
            <ac:spMk id="25" creationId="{4E8CB588-793D-402C-8B45-594BCCA318EF}"/>
          </ac:spMkLst>
        </pc:spChg>
        <pc:picChg chg="del">
          <ac:chgData name="mauricio rosemberg" userId="5ecc7282e7302d41" providerId="Windows Live" clId="Web-{C3CF85E5-D79C-4576-A2FD-983529444D9A}" dt="2020-03-23T20:54:46.946" v="195"/>
          <ac:picMkLst>
            <pc:docMk/>
            <pc:sldMk cId="24653915" sldId="259"/>
            <ac:picMk id="2" creationId="{912E264E-84EB-443C-ACB8-CCEFFF887AF9}"/>
          </ac:picMkLst>
        </pc:picChg>
        <pc:picChg chg="add del mod ord modCrop">
          <ac:chgData name="mauricio rosemberg" userId="5ecc7282e7302d41" providerId="Windows Live" clId="Web-{C3CF85E5-D79C-4576-A2FD-983529444D9A}" dt="2020-03-23T20:52:58.179" v="190"/>
          <ac:picMkLst>
            <pc:docMk/>
            <pc:sldMk cId="24653915" sldId="259"/>
            <ac:picMk id="6" creationId="{1B2A6A9E-CA8D-4135-89E3-67DA9BFA9B54}"/>
          </ac:picMkLst>
        </pc:picChg>
        <pc:picChg chg="del mod ord">
          <ac:chgData name="mauricio rosemberg" userId="5ecc7282e7302d41" providerId="Windows Live" clId="Web-{C3CF85E5-D79C-4576-A2FD-983529444D9A}" dt="2020-03-23T20:48:50.832" v="187"/>
          <ac:picMkLst>
            <pc:docMk/>
            <pc:sldMk cId="24653915" sldId="259"/>
            <ac:picMk id="11" creationId="{6D0D10F8-0F35-4A04-B0EB-8E46E5AB75D2}"/>
          </ac:picMkLst>
        </pc:picChg>
        <pc:picChg chg="add del mod ord modCrop">
          <ac:chgData name="mauricio rosemberg" userId="5ecc7282e7302d41" providerId="Windows Live" clId="Web-{C3CF85E5-D79C-4576-A2FD-983529444D9A}" dt="2020-03-23T20:54:44.071" v="194"/>
          <ac:picMkLst>
            <pc:docMk/>
            <pc:sldMk cId="24653915" sldId="259"/>
            <ac:picMk id="14" creationId="{50E5ABA8-12FC-4FFE-8B12-D6B9398FDCD0}"/>
          </ac:picMkLst>
        </pc:picChg>
        <pc:picChg chg="add del mod ord modCrop">
          <ac:chgData name="mauricio rosemberg" userId="5ecc7282e7302d41" providerId="Windows Live" clId="Web-{C3CF85E5-D79C-4576-A2FD-983529444D9A}" dt="2020-03-23T20:55:08.150" v="199"/>
          <ac:picMkLst>
            <pc:docMk/>
            <pc:sldMk cId="24653915" sldId="259"/>
            <ac:picMk id="18" creationId="{460B3295-EA01-46E8-956E-3978719A48FF}"/>
          </ac:picMkLst>
        </pc:picChg>
        <pc:picChg chg="add del mod ord modCrop">
          <ac:chgData name="mauricio rosemberg" userId="5ecc7282e7302d41" providerId="Windows Live" clId="Web-{C3CF85E5-D79C-4576-A2FD-983529444D9A}" dt="2020-03-23T20:56:15.557" v="202"/>
          <ac:picMkLst>
            <pc:docMk/>
            <pc:sldMk cId="24653915" sldId="259"/>
            <ac:picMk id="22" creationId="{6B22DB83-7AB5-4BE8-9AC6-B2B6B8467557}"/>
          </ac:picMkLst>
        </pc:picChg>
        <pc:picChg chg="add mod ord modCrop">
          <ac:chgData name="mauricio rosemberg" userId="5ecc7282e7302d41" providerId="Windows Live" clId="Web-{C3CF85E5-D79C-4576-A2FD-983529444D9A}" dt="2020-03-23T20:56:45.510" v="208" actId="1076"/>
          <ac:picMkLst>
            <pc:docMk/>
            <pc:sldMk cId="24653915" sldId="259"/>
            <ac:picMk id="26" creationId="{9327E9D3-4ACF-4605-B08D-8671C60233C9}"/>
          </ac:picMkLst>
        </pc:picChg>
      </pc:sldChg>
      <pc:sldChg chg="modSp mod modClrScheme chgLayout">
        <pc:chgData name="mauricio rosemberg" userId="5ecc7282e7302d41" providerId="Windows Live" clId="Web-{C3CF85E5-D79C-4576-A2FD-983529444D9A}" dt="2020-03-23T20:13:58.728" v="53"/>
        <pc:sldMkLst>
          <pc:docMk/>
          <pc:sldMk cId="486357389" sldId="260"/>
        </pc:sldMkLst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486357389" sldId="260"/>
            <ac:spMk id="3" creationId="{5BC32727-4756-41C0-A00B-4E5FD85C2FD9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486357389" sldId="260"/>
            <ac:spMk id="5" creationId="{FB5A5346-A707-4B6E-BA92-D73DB3D12F21}"/>
          </ac:spMkLst>
        </pc:spChg>
        <pc:picChg chg="mod ord modCrop">
          <ac:chgData name="mauricio rosemberg" userId="5ecc7282e7302d41" providerId="Windows Live" clId="Web-{C3CF85E5-D79C-4576-A2FD-983529444D9A}" dt="2020-03-23T20:13:58.728" v="53"/>
          <ac:picMkLst>
            <pc:docMk/>
            <pc:sldMk cId="486357389" sldId="260"/>
            <ac:picMk id="6" creationId="{00000000-0000-0000-0000-000000000000}"/>
          </ac:picMkLst>
        </pc:picChg>
        <pc:picChg chg="mod ord modCrop">
          <ac:chgData name="mauricio rosemberg" userId="5ecc7282e7302d41" providerId="Windows Live" clId="Web-{C3CF85E5-D79C-4576-A2FD-983529444D9A}" dt="2020-03-23T20:13:58.728" v="53"/>
          <ac:picMkLst>
            <pc:docMk/>
            <pc:sldMk cId="486357389" sldId="260"/>
            <ac:picMk id="10" creationId="{6C7B82F8-E50A-44BE-8268-CD47FEB29765}"/>
          </ac:picMkLst>
        </pc:picChg>
      </pc:sldChg>
      <pc:sldChg chg="modSp del mod modClrScheme chgLayout">
        <pc:chgData name="mauricio rosemberg" userId="5ecc7282e7302d41" providerId="Windows Live" clId="Web-{C3CF85E5-D79C-4576-A2FD-983529444D9A}" dt="2020-03-23T21:10:21.598" v="292"/>
        <pc:sldMkLst>
          <pc:docMk/>
          <pc:sldMk cId="1688969078" sldId="261"/>
        </pc:sldMkLst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1688969078" sldId="261"/>
            <ac:spMk id="2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1688969078" sldId="261"/>
            <ac:spMk id="3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1:09:44.676" v="286" actId="20577"/>
          <ac:spMkLst>
            <pc:docMk/>
            <pc:sldMk cId="1688969078" sldId="261"/>
            <ac:spMk id="7" creationId="{00000000-0000-0000-0000-000000000000}"/>
          </ac:spMkLst>
        </pc:spChg>
        <pc:picChg chg="mod ord">
          <ac:chgData name="mauricio rosemberg" userId="5ecc7282e7302d41" providerId="Windows Live" clId="Web-{C3CF85E5-D79C-4576-A2FD-983529444D9A}" dt="2020-03-23T21:03:49.438" v="264" actId="14100"/>
          <ac:picMkLst>
            <pc:docMk/>
            <pc:sldMk cId="1688969078" sldId="261"/>
            <ac:picMk id="9" creationId="{00000000-0000-0000-0000-000000000000}"/>
          </ac:picMkLst>
        </pc:picChg>
      </pc:sldChg>
      <pc:sldChg chg="modSp mod modClrScheme chgLayout">
        <pc:chgData name="mauricio rosemberg" userId="5ecc7282e7302d41" providerId="Windows Live" clId="Web-{C3CF85E5-D79C-4576-A2FD-983529444D9A}" dt="2020-03-23T20:23:01.750" v="88" actId="20577"/>
        <pc:sldMkLst>
          <pc:docMk/>
          <pc:sldMk cId="1454103103" sldId="264"/>
        </pc:sldMkLst>
        <pc:spChg chg="mod ord">
          <ac:chgData name="mauricio rosemberg" userId="5ecc7282e7302d41" providerId="Windows Live" clId="Web-{C3CF85E5-D79C-4576-A2FD-983529444D9A}" dt="2020-03-23T20:23:01.750" v="88" actId="20577"/>
          <ac:spMkLst>
            <pc:docMk/>
            <pc:sldMk cId="1454103103" sldId="264"/>
            <ac:spMk id="2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1454103103" sldId="264"/>
            <ac:spMk id="5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1454103103" sldId="264"/>
            <ac:spMk id="6" creationId="{00000000-0000-0000-0000-000000000000}"/>
          </ac:spMkLst>
        </pc:spChg>
      </pc:sldChg>
      <pc:sldChg chg="mod modClrScheme chgLayout">
        <pc:chgData name="mauricio rosemberg" userId="5ecc7282e7302d41" providerId="Windows Live" clId="Web-{C3CF85E5-D79C-4576-A2FD-983529444D9A}" dt="2020-03-23T20:13:58.728" v="53"/>
        <pc:sldMkLst>
          <pc:docMk/>
          <pc:sldMk cId="1144145019" sldId="265"/>
        </pc:sldMkLst>
      </pc:sldChg>
      <pc:sldChg chg="modSp mod modClrScheme chgLayout">
        <pc:chgData name="mauricio rosemberg" userId="5ecc7282e7302d41" providerId="Windows Live" clId="Web-{C3CF85E5-D79C-4576-A2FD-983529444D9A}" dt="2020-03-23T20:20:00.967" v="79" actId="20577"/>
        <pc:sldMkLst>
          <pc:docMk/>
          <pc:sldMk cId="4159235582" sldId="266"/>
        </pc:sldMkLst>
        <pc:spChg chg="mod ord">
          <ac:chgData name="mauricio rosemberg" userId="5ecc7282e7302d41" providerId="Windows Live" clId="Web-{C3CF85E5-D79C-4576-A2FD-983529444D9A}" dt="2020-03-23T20:20:00.967" v="79" actId="20577"/>
          <ac:spMkLst>
            <pc:docMk/>
            <pc:sldMk cId="4159235582" sldId="266"/>
            <ac:spMk id="2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4159235582" sldId="266"/>
            <ac:spMk id="5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4159235582" sldId="266"/>
            <ac:spMk id="6" creationId="{00000000-0000-0000-0000-000000000000}"/>
          </ac:spMkLst>
        </pc:spChg>
      </pc:sldChg>
      <pc:sldChg chg="modSp mod modClrScheme chgLayout">
        <pc:chgData name="mauricio rosemberg" userId="5ecc7282e7302d41" providerId="Windows Live" clId="Web-{C3CF85E5-D79C-4576-A2FD-983529444D9A}" dt="2020-03-23T20:46:12.065" v="159" actId="20577"/>
        <pc:sldMkLst>
          <pc:docMk/>
          <pc:sldMk cId="539887324" sldId="267"/>
        </pc:sldMkLst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539887324" sldId="267"/>
            <ac:spMk id="2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539887324" sldId="267"/>
            <ac:spMk id="4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43:34.516" v="134" actId="20577"/>
          <ac:spMkLst>
            <pc:docMk/>
            <pc:sldMk cId="539887324" sldId="267"/>
            <ac:spMk id="5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46:12.065" v="159" actId="20577"/>
          <ac:spMkLst>
            <pc:docMk/>
            <pc:sldMk cId="539887324" sldId="267"/>
            <ac:spMk id="6" creationId="{00000000-0000-0000-0000-000000000000}"/>
          </ac:spMkLst>
        </pc:spChg>
      </pc:sldChg>
      <pc:sldChg chg="addSp delSp modSp mod modClrScheme chgLayout">
        <pc:chgData name="mauricio rosemberg" userId="5ecc7282e7302d41" providerId="Windows Live" clId="Web-{C3CF85E5-D79C-4576-A2FD-983529444D9A}" dt="2020-03-23T20:33:56.868" v="100" actId="14100"/>
        <pc:sldMkLst>
          <pc:docMk/>
          <pc:sldMk cId="4256382291" sldId="268"/>
        </pc:sldMkLst>
        <pc:spChg chg="mod ord">
          <ac:chgData name="mauricio rosemberg" userId="5ecc7282e7302d41" providerId="Windows Live" clId="Web-{C3CF85E5-D79C-4576-A2FD-983529444D9A}" dt="2020-03-23T20:30:40.006" v="89" actId="14100"/>
          <ac:spMkLst>
            <pc:docMk/>
            <pc:sldMk cId="4256382291" sldId="268"/>
            <ac:spMk id="2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4256382291" sldId="268"/>
            <ac:spMk id="5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4256382291" sldId="268"/>
            <ac:spMk id="6" creationId="{00000000-0000-0000-0000-000000000000}"/>
          </ac:spMkLst>
        </pc:spChg>
        <pc:picChg chg="add del mod">
          <ac:chgData name="mauricio rosemberg" userId="5ecc7282e7302d41" providerId="Windows Live" clId="Web-{C3CF85E5-D79C-4576-A2FD-983529444D9A}" dt="2020-03-23T20:31:48.429" v="93"/>
          <ac:picMkLst>
            <pc:docMk/>
            <pc:sldMk cId="4256382291" sldId="268"/>
            <ac:picMk id="3" creationId="{24F92A0E-9A7E-4186-90CF-A4B54B54FCDD}"/>
          </ac:picMkLst>
        </pc:picChg>
        <pc:picChg chg="add del mod">
          <ac:chgData name="mauricio rosemberg" userId="5ecc7282e7302d41" providerId="Windows Live" clId="Web-{C3CF85E5-D79C-4576-A2FD-983529444D9A}" dt="2020-03-23T20:33:42.258" v="97"/>
          <ac:picMkLst>
            <pc:docMk/>
            <pc:sldMk cId="4256382291" sldId="268"/>
            <ac:picMk id="8" creationId="{6358DB98-DA1F-4C0A-930F-2268FD3F569A}"/>
          </ac:picMkLst>
        </pc:picChg>
        <pc:picChg chg="add mod">
          <ac:chgData name="mauricio rosemberg" userId="5ecc7282e7302d41" providerId="Windows Live" clId="Web-{C3CF85E5-D79C-4576-A2FD-983529444D9A}" dt="2020-03-23T20:33:56.868" v="100" actId="14100"/>
          <ac:picMkLst>
            <pc:docMk/>
            <pc:sldMk cId="4256382291" sldId="268"/>
            <ac:picMk id="10" creationId="{15756693-984F-46F9-B510-55F9E6518DCE}"/>
          </ac:picMkLst>
        </pc:picChg>
      </pc:sldChg>
      <pc:sldChg chg="modSp mod modClrScheme chgLayout">
        <pc:chgData name="mauricio rosemberg" userId="5ecc7282e7302d41" providerId="Windows Live" clId="Web-{C3CF85E5-D79C-4576-A2FD-983529444D9A}" dt="2020-03-23T20:13:58.728" v="53"/>
        <pc:sldMkLst>
          <pc:docMk/>
          <pc:sldMk cId="1750747828" sldId="269"/>
        </pc:sldMkLst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1750747828" sldId="269"/>
            <ac:spMk id="3" creationId="{5BC32727-4756-41C0-A00B-4E5FD85C2FD9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1750747828" sldId="269"/>
            <ac:spMk id="5" creationId="{FB5A5346-A707-4B6E-BA92-D73DB3D12F21}"/>
          </ac:spMkLst>
        </pc:spChg>
        <pc:picChg chg="mod ord modCrop">
          <ac:chgData name="mauricio rosemberg" userId="5ecc7282e7302d41" providerId="Windows Live" clId="Web-{C3CF85E5-D79C-4576-A2FD-983529444D9A}" dt="2020-03-23T20:13:58.728" v="53"/>
          <ac:picMkLst>
            <pc:docMk/>
            <pc:sldMk cId="1750747828" sldId="269"/>
            <ac:picMk id="6" creationId="{00000000-0000-0000-0000-000000000000}"/>
          </ac:picMkLst>
        </pc:picChg>
        <pc:picChg chg="mod ord modCrop">
          <ac:chgData name="mauricio rosemberg" userId="5ecc7282e7302d41" providerId="Windows Live" clId="Web-{C3CF85E5-D79C-4576-A2FD-983529444D9A}" dt="2020-03-23T20:13:58.728" v="53"/>
          <ac:picMkLst>
            <pc:docMk/>
            <pc:sldMk cId="1750747828" sldId="269"/>
            <ac:picMk id="10" creationId="{6C7B82F8-E50A-44BE-8268-CD47FEB29765}"/>
          </ac:picMkLst>
        </pc:picChg>
      </pc:sldChg>
      <pc:sldChg chg="modSp mod modClrScheme chgLayout">
        <pc:chgData name="mauricio rosemberg" userId="5ecc7282e7302d41" providerId="Windows Live" clId="Web-{C3CF85E5-D79C-4576-A2FD-983529444D9A}" dt="2020-03-23T21:40:17.527" v="364" actId="20577"/>
        <pc:sldMkLst>
          <pc:docMk/>
          <pc:sldMk cId="3251005011" sldId="270"/>
        </pc:sldMkLst>
        <pc:spChg chg="mod ord">
          <ac:chgData name="mauricio rosemberg" userId="5ecc7282e7302d41" providerId="Windows Live" clId="Web-{C3CF85E5-D79C-4576-A2FD-983529444D9A}" dt="2020-03-23T21:40:17.527" v="364" actId="20577"/>
          <ac:spMkLst>
            <pc:docMk/>
            <pc:sldMk cId="3251005011" sldId="270"/>
            <ac:spMk id="3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3251005011" sldId="270"/>
            <ac:spMk id="4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3251005011" sldId="270"/>
            <ac:spMk id="11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3251005011" sldId="270"/>
            <ac:spMk id="12" creationId="{00000000-0000-0000-0000-000000000000}"/>
          </ac:spMkLst>
        </pc:spChg>
      </pc:sldChg>
      <pc:sldChg chg="modSp mod modClrScheme chgLayout">
        <pc:chgData name="mauricio rosemberg" userId="5ecc7282e7302d41" providerId="Windows Live" clId="Web-{C3CF85E5-D79C-4576-A2FD-983529444D9A}" dt="2020-03-23T20:13:58.728" v="53"/>
        <pc:sldMkLst>
          <pc:docMk/>
          <pc:sldMk cId="1123889721" sldId="271"/>
        </pc:sldMkLst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1123889721" sldId="271"/>
            <ac:spMk id="3" creationId="{5BC32727-4756-41C0-A00B-4E5FD85C2FD9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1123889721" sldId="271"/>
            <ac:spMk id="5" creationId="{FB5A5346-A707-4B6E-BA92-D73DB3D12F21}"/>
          </ac:spMkLst>
        </pc:spChg>
        <pc:picChg chg="mod ord modCrop">
          <ac:chgData name="mauricio rosemberg" userId="5ecc7282e7302d41" providerId="Windows Live" clId="Web-{C3CF85E5-D79C-4576-A2FD-983529444D9A}" dt="2020-03-23T20:13:58.728" v="53"/>
          <ac:picMkLst>
            <pc:docMk/>
            <pc:sldMk cId="1123889721" sldId="271"/>
            <ac:picMk id="6" creationId="{00000000-0000-0000-0000-000000000000}"/>
          </ac:picMkLst>
        </pc:picChg>
        <pc:picChg chg="mod ord modCrop">
          <ac:chgData name="mauricio rosemberg" userId="5ecc7282e7302d41" providerId="Windows Live" clId="Web-{C3CF85E5-D79C-4576-A2FD-983529444D9A}" dt="2020-03-23T20:13:58.728" v="53"/>
          <ac:picMkLst>
            <pc:docMk/>
            <pc:sldMk cId="1123889721" sldId="271"/>
            <ac:picMk id="10" creationId="{6C7B82F8-E50A-44BE-8268-CD47FEB29765}"/>
          </ac:picMkLst>
        </pc:picChg>
      </pc:sldChg>
      <pc:sldChg chg="modSp mod modClrScheme chgLayout">
        <pc:chgData name="mauricio rosemberg" userId="5ecc7282e7302d41" providerId="Windows Live" clId="Web-{C3CF85E5-D79C-4576-A2FD-983529444D9A}" dt="2020-03-23T20:15:21.510" v="61" actId="20577"/>
        <pc:sldMkLst>
          <pc:docMk/>
          <pc:sldMk cId="3135487145" sldId="272"/>
        </pc:sldMkLst>
        <pc:spChg chg="mod ord">
          <ac:chgData name="mauricio rosemberg" userId="5ecc7282e7302d41" providerId="Windows Live" clId="Web-{C3CF85E5-D79C-4576-A2FD-983529444D9A}" dt="2020-03-23T20:15:21.510" v="61" actId="20577"/>
          <ac:spMkLst>
            <pc:docMk/>
            <pc:sldMk cId="3135487145" sldId="272"/>
            <ac:spMk id="2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3135487145" sldId="272"/>
            <ac:spMk id="5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3135487145" sldId="272"/>
            <ac:spMk id="6" creationId="{00000000-0000-0000-0000-000000000000}"/>
          </ac:spMkLst>
        </pc:spChg>
      </pc:sldChg>
      <pc:sldChg chg="modSp mod modClrScheme chgLayout">
        <pc:chgData name="mauricio rosemberg" userId="5ecc7282e7302d41" providerId="Windows Live" clId="Web-{C3CF85E5-D79C-4576-A2FD-983529444D9A}" dt="2020-03-23T20:59:26.309" v="211" actId="20577"/>
        <pc:sldMkLst>
          <pc:docMk/>
          <pc:sldMk cId="3073977593" sldId="273"/>
        </pc:sldMkLst>
        <pc:spChg chg="mod ord">
          <ac:chgData name="mauricio rosemberg" userId="5ecc7282e7302d41" providerId="Windows Live" clId="Web-{C3CF85E5-D79C-4576-A2FD-983529444D9A}" dt="2020-03-23T20:59:26.309" v="211" actId="20577"/>
          <ac:spMkLst>
            <pc:docMk/>
            <pc:sldMk cId="3073977593" sldId="273"/>
            <ac:spMk id="2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3073977593" sldId="273"/>
            <ac:spMk id="5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3073977593" sldId="273"/>
            <ac:spMk id="6" creationId="{00000000-0000-0000-0000-000000000000}"/>
          </ac:spMkLst>
        </pc:spChg>
        <pc:picChg chg="mod">
          <ac:chgData name="mauricio rosemberg" userId="5ecc7282e7302d41" providerId="Windows Live" clId="Web-{C3CF85E5-D79C-4576-A2FD-983529444D9A}" dt="2020-03-23T20:58:44.496" v="209" actId="1076"/>
          <ac:picMkLst>
            <pc:docMk/>
            <pc:sldMk cId="3073977593" sldId="273"/>
            <ac:picMk id="7" creationId="{87A766AF-7266-417C-8C62-3702CABE60A5}"/>
          </ac:picMkLst>
        </pc:picChg>
      </pc:sldChg>
      <pc:sldChg chg="addSp delSp modSp mod modClrScheme chgLayout">
        <pc:chgData name="mauricio rosemberg" userId="5ecc7282e7302d41" providerId="Windows Live" clId="Web-{C3CF85E5-D79C-4576-A2FD-983529444D9A}" dt="2020-03-23T21:09:57.114" v="290"/>
        <pc:sldMkLst>
          <pc:docMk/>
          <pc:sldMk cId="397789791" sldId="274"/>
        </pc:sldMkLst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397789791" sldId="274"/>
            <ac:spMk id="2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397789791" sldId="274"/>
            <ac:spMk id="5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397789791" sldId="274"/>
            <ac:spMk id="6" creationId="{00000000-0000-0000-0000-000000000000}"/>
          </ac:spMkLst>
        </pc:spChg>
        <pc:spChg chg="add del mod">
          <ac:chgData name="mauricio rosemberg" userId="5ecc7282e7302d41" providerId="Windows Live" clId="Web-{C3CF85E5-D79C-4576-A2FD-983529444D9A}" dt="2020-03-23T21:09:57.114" v="290"/>
          <ac:spMkLst>
            <pc:docMk/>
            <pc:sldMk cId="397789791" sldId="274"/>
            <ac:spMk id="7" creationId="{B68C5A8E-5667-4A8D-8F19-20D7203580EE}"/>
          </ac:spMkLst>
        </pc:spChg>
        <pc:picChg chg="mod">
          <ac:chgData name="mauricio rosemberg" userId="5ecc7282e7302d41" providerId="Windows Live" clId="Web-{C3CF85E5-D79C-4576-A2FD-983529444D9A}" dt="2020-03-23T20:59:56.434" v="214" actId="1076"/>
          <ac:picMkLst>
            <pc:docMk/>
            <pc:sldMk cId="397789791" sldId="274"/>
            <ac:picMk id="3" creationId="{79532C86-D3A3-4684-9156-F78E8DAE428C}"/>
          </ac:picMkLst>
        </pc:picChg>
        <pc:picChg chg="mod">
          <ac:chgData name="mauricio rosemberg" userId="5ecc7282e7302d41" providerId="Windows Live" clId="Web-{C3CF85E5-D79C-4576-A2FD-983529444D9A}" dt="2020-03-23T20:59:50.794" v="213" actId="1076"/>
          <ac:picMkLst>
            <pc:docMk/>
            <pc:sldMk cId="397789791" sldId="274"/>
            <ac:picMk id="10" creationId="{EA244EDF-3EF4-4C57-A3FD-E21AB3219A6E}"/>
          </ac:picMkLst>
        </pc:picChg>
      </pc:sldChg>
      <pc:sldChg chg="modSp mod modClrScheme chgLayout">
        <pc:chgData name="mauricio rosemberg" userId="5ecc7282e7302d41" providerId="Windows Live" clId="Web-{C3CF85E5-D79C-4576-A2FD-983529444D9A}" dt="2020-03-23T20:13:58.728" v="53"/>
        <pc:sldMkLst>
          <pc:docMk/>
          <pc:sldMk cId="4054404923" sldId="275"/>
        </pc:sldMkLst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4054404923" sldId="275"/>
            <ac:spMk id="2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4054404923" sldId="275"/>
            <ac:spMk id="4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4054404923" sldId="275"/>
            <ac:spMk id="5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4054404923" sldId="275"/>
            <ac:spMk id="6" creationId="{00000000-0000-0000-0000-000000000000}"/>
          </ac:spMkLst>
        </pc:spChg>
      </pc:sldChg>
      <pc:sldChg chg="addSp delSp modSp mod modClrScheme chgLayout">
        <pc:chgData name="mauricio rosemberg" userId="5ecc7282e7302d41" providerId="Windows Live" clId="Web-{C3CF85E5-D79C-4576-A2FD-983529444D9A}" dt="2020-03-23T21:49:29.005" v="380" actId="14100"/>
        <pc:sldMkLst>
          <pc:docMk/>
          <pc:sldMk cId="2848116057" sldId="276"/>
        </pc:sldMkLst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2848116057" sldId="276"/>
            <ac:spMk id="2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2848116057" sldId="276"/>
            <ac:spMk id="3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2848116057" sldId="276"/>
            <ac:spMk id="7" creationId="{00000000-0000-0000-0000-000000000000}"/>
          </ac:spMkLst>
        </pc:spChg>
        <pc:spChg chg="add del mod">
          <ac:chgData name="mauricio rosemberg" userId="5ecc7282e7302d41" providerId="Windows Live" clId="Web-{C3CF85E5-D79C-4576-A2FD-983529444D9A}" dt="2020-03-23T21:47:03.235" v="369"/>
          <ac:spMkLst>
            <pc:docMk/>
            <pc:sldMk cId="2848116057" sldId="276"/>
            <ac:spMk id="8" creationId="{0E6F442A-2ABC-4BBA-BEAF-C2FEB7C0B1B1}"/>
          </ac:spMkLst>
        </pc:spChg>
        <pc:spChg chg="add del mod">
          <ac:chgData name="mauricio rosemberg" userId="5ecc7282e7302d41" providerId="Windows Live" clId="Web-{C3CF85E5-D79C-4576-A2FD-983529444D9A}" dt="2020-03-23T21:48:27.924" v="373"/>
          <ac:spMkLst>
            <pc:docMk/>
            <pc:sldMk cId="2848116057" sldId="276"/>
            <ac:spMk id="13" creationId="{172F5786-D124-409C-8DEE-A82E483E57B2}"/>
          </ac:spMkLst>
        </pc:spChg>
        <pc:spChg chg="add del mod">
          <ac:chgData name="mauricio rosemberg" userId="5ecc7282e7302d41" providerId="Windows Live" clId="Web-{C3CF85E5-D79C-4576-A2FD-983529444D9A}" dt="2020-03-23T21:49:22.190" v="378"/>
          <ac:spMkLst>
            <pc:docMk/>
            <pc:sldMk cId="2848116057" sldId="276"/>
            <ac:spMk id="17" creationId="{700352BD-F721-4041-95CA-69B1819C24C5}"/>
          </ac:spMkLst>
        </pc:spChg>
        <pc:picChg chg="del mod ord">
          <ac:chgData name="mauricio rosemberg" userId="5ecc7282e7302d41" providerId="Windows Live" clId="Web-{C3CF85E5-D79C-4576-A2FD-983529444D9A}" dt="2020-03-23T21:46:26.329" v="365"/>
          <ac:picMkLst>
            <pc:docMk/>
            <pc:sldMk cId="2848116057" sldId="276"/>
            <ac:picMk id="9" creationId="{00000000-0000-0000-0000-000000000000}"/>
          </ac:picMkLst>
        </pc:picChg>
        <pc:picChg chg="add del mod ord">
          <ac:chgData name="mauricio rosemberg" userId="5ecc7282e7302d41" providerId="Windows Live" clId="Web-{C3CF85E5-D79C-4576-A2FD-983529444D9A}" dt="2020-03-23T21:48:19.205" v="372"/>
          <ac:picMkLst>
            <pc:docMk/>
            <pc:sldMk cId="2848116057" sldId="276"/>
            <ac:picMk id="10" creationId="{06D3E997-459C-43CC-8A5A-555851A11323}"/>
          </ac:picMkLst>
        </pc:picChg>
        <pc:picChg chg="add del mod ord">
          <ac:chgData name="mauricio rosemberg" userId="5ecc7282e7302d41" providerId="Windows Live" clId="Web-{C3CF85E5-D79C-4576-A2FD-983529444D9A}" dt="2020-03-23T21:49:15.143" v="377"/>
          <ac:picMkLst>
            <pc:docMk/>
            <pc:sldMk cId="2848116057" sldId="276"/>
            <ac:picMk id="14" creationId="{7569F6E9-A3D7-4F04-8F49-F6A9D92D824A}"/>
          </ac:picMkLst>
        </pc:picChg>
        <pc:picChg chg="add mod ord">
          <ac:chgData name="mauricio rosemberg" userId="5ecc7282e7302d41" providerId="Windows Live" clId="Web-{C3CF85E5-D79C-4576-A2FD-983529444D9A}" dt="2020-03-23T21:49:29.005" v="380" actId="14100"/>
          <ac:picMkLst>
            <pc:docMk/>
            <pc:sldMk cId="2848116057" sldId="276"/>
            <ac:picMk id="18" creationId="{A782AAF1-4817-4ADC-AD88-46A969D0AF80}"/>
          </ac:picMkLst>
        </pc:picChg>
      </pc:sldChg>
      <pc:sldChg chg="modSp mod modClrScheme chgLayout">
        <pc:chgData name="mauricio rosemberg" userId="5ecc7282e7302d41" providerId="Windows Live" clId="Web-{C3CF85E5-D79C-4576-A2FD-983529444D9A}" dt="2020-03-23T20:13:58.728" v="53"/>
        <pc:sldMkLst>
          <pc:docMk/>
          <pc:sldMk cId="3508510501" sldId="277"/>
        </pc:sldMkLst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3508510501" sldId="277"/>
            <ac:spMk id="3" creationId="{5BC32727-4756-41C0-A00B-4E5FD85C2FD9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3508510501" sldId="277"/>
            <ac:spMk id="5" creationId="{FB5A5346-A707-4B6E-BA92-D73DB3D12F21}"/>
          </ac:spMkLst>
        </pc:spChg>
        <pc:picChg chg="mod ord modCrop">
          <ac:chgData name="mauricio rosemberg" userId="5ecc7282e7302d41" providerId="Windows Live" clId="Web-{C3CF85E5-D79C-4576-A2FD-983529444D9A}" dt="2020-03-23T20:13:58.728" v="53"/>
          <ac:picMkLst>
            <pc:docMk/>
            <pc:sldMk cId="3508510501" sldId="277"/>
            <ac:picMk id="6" creationId="{00000000-0000-0000-0000-000000000000}"/>
          </ac:picMkLst>
        </pc:picChg>
        <pc:picChg chg="mod ord modCrop">
          <ac:chgData name="mauricio rosemberg" userId="5ecc7282e7302d41" providerId="Windows Live" clId="Web-{C3CF85E5-D79C-4576-A2FD-983529444D9A}" dt="2020-03-23T20:13:58.728" v="53"/>
          <ac:picMkLst>
            <pc:docMk/>
            <pc:sldMk cId="3508510501" sldId="277"/>
            <ac:picMk id="10" creationId="{6C7B82F8-E50A-44BE-8268-CD47FEB29765}"/>
          </ac:picMkLst>
        </pc:picChg>
      </pc:sldChg>
      <pc:sldChg chg="modSp mod modClrScheme chgLayout">
        <pc:chgData name="mauricio rosemberg" userId="5ecc7282e7302d41" providerId="Windows Live" clId="Web-{C3CF85E5-D79C-4576-A2FD-983529444D9A}" dt="2020-03-23T21:52:01.880" v="405" actId="20577"/>
        <pc:sldMkLst>
          <pc:docMk/>
          <pc:sldMk cId="2918878399" sldId="279"/>
        </pc:sldMkLst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2918878399" sldId="279"/>
            <ac:spMk id="2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2918878399" sldId="279"/>
            <ac:spMk id="4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1:51:53.255" v="401" actId="20577"/>
          <ac:spMkLst>
            <pc:docMk/>
            <pc:sldMk cId="2918878399" sldId="279"/>
            <ac:spMk id="5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1:52:01.880" v="405" actId="20577"/>
          <ac:spMkLst>
            <pc:docMk/>
            <pc:sldMk cId="2918878399" sldId="279"/>
            <ac:spMk id="6" creationId="{00000000-0000-0000-0000-000000000000}"/>
          </ac:spMkLst>
        </pc:spChg>
      </pc:sldChg>
      <pc:sldChg chg="modSp mod modClrScheme chgLayout">
        <pc:chgData name="mauricio rosemberg" userId="5ecc7282e7302d41" providerId="Windows Live" clId="Web-{C3CF85E5-D79C-4576-A2FD-983529444D9A}" dt="2020-03-23T21:55:05.898" v="417" actId="20577"/>
        <pc:sldMkLst>
          <pc:docMk/>
          <pc:sldMk cId="647791138" sldId="280"/>
        </pc:sldMkLst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647791138" sldId="280"/>
            <ac:spMk id="2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647791138" sldId="280"/>
            <ac:spMk id="4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1:53:03.506" v="409" actId="20577"/>
          <ac:spMkLst>
            <pc:docMk/>
            <pc:sldMk cId="647791138" sldId="280"/>
            <ac:spMk id="5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1:55:05.898" v="417" actId="20577"/>
          <ac:spMkLst>
            <pc:docMk/>
            <pc:sldMk cId="647791138" sldId="280"/>
            <ac:spMk id="6" creationId="{00000000-0000-0000-0000-000000000000}"/>
          </ac:spMkLst>
        </pc:spChg>
      </pc:sldChg>
      <pc:sldChg chg="addSp delSp modSp mod modClrScheme chgLayout">
        <pc:chgData name="mauricio rosemberg" userId="5ecc7282e7302d41" providerId="Windows Live" clId="Web-{C3CF85E5-D79C-4576-A2FD-983529444D9A}" dt="2020-03-23T22:11:03.832" v="503"/>
        <pc:sldMkLst>
          <pc:docMk/>
          <pc:sldMk cId="2733157952" sldId="281"/>
        </pc:sldMkLst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2733157952" sldId="281"/>
            <ac:spMk id="2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2733157952" sldId="281"/>
            <ac:spMk id="3" creationId="{00000000-0000-0000-0000-000000000000}"/>
          </ac:spMkLst>
        </pc:spChg>
        <pc:spChg chg="mod">
          <ac:chgData name="mauricio rosemberg" userId="5ecc7282e7302d41" providerId="Windows Live" clId="Web-{C3CF85E5-D79C-4576-A2FD-983529444D9A}" dt="2020-03-23T22:10:51.253" v="500" actId="20577"/>
          <ac:spMkLst>
            <pc:docMk/>
            <pc:sldMk cId="2733157952" sldId="281"/>
            <ac:spMk id="6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1:58:17.244" v="496" actId="20577"/>
          <ac:spMkLst>
            <pc:docMk/>
            <pc:sldMk cId="2733157952" sldId="281"/>
            <ac:spMk id="7" creationId="{00000000-0000-0000-0000-000000000000}"/>
          </ac:spMkLst>
        </pc:spChg>
        <pc:spChg chg="add del mod">
          <ac:chgData name="mauricio rosemberg" userId="5ecc7282e7302d41" providerId="Windows Live" clId="Web-{C3CF85E5-D79C-4576-A2FD-983529444D9A}" dt="2020-03-23T22:11:03.832" v="503"/>
          <ac:spMkLst>
            <pc:docMk/>
            <pc:sldMk cId="2733157952" sldId="281"/>
            <ac:spMk id="8" creationId="{51B6DBAD-F6D2-4568-BA2F-0C11DE8B7029}"/>
          </ac:spMkLst>
        </pc:spChg>
        <pc:picChg chg="del mod ord">
          <ac:chgData name="mauricio rosemberg" userId="5ecc7282e7302d41" providerId="Windows Live" clId="Web-{C3CF85E5-D79C-4576-A2FD-983529444D9A}" dt="2020-03-23T22:10:53.910" v="502"/>
          <ac:picMkLst>
            <pc:docMk/>
            <pc:sldMk cId="2733157952" sldId="281"/>
            <ac:picMk id="9" creationId="{00000000-0000-0000-0000-000000000000}"/>
          </ac:picMkLst>
        </pc:picChg>
        <pc:picChg chg="add mod ord">
          <ac:chgData name="mauricio rosemberg" userId="5ecc7282e7302d41" providerId="Windows Live" clId="Web-{C3CF85E5-D79C-4576-A2FD-983529444D9A}" dt="2020-03-23T22:11:03.832" v="503"/>
          <ac:picMkLst>
            <pc:docMk/>
            <pc:sldMk cId="2733157952" sldId="281"/>
            <ac:picMk id="10" creationId="{E0B03995-0F63-43AA-AC82-C2FFB434604E}"/>
          </ac:picMkLst>
        </pc:picChg>
      </pc:sldChg>
      <pc:sldChg chg="modSp mod modClrScheme chgLayout">
        <pc:chgData name="mauricio rosemberg" userId="5ecc7282e7302d41" providerId="Windows Live" clId="Web-{C3CF85E5-D79C-4576-A2FD-983529444D9A}" dt="2020-03-23T20:13:58.728" v="53"/>
        <pc:sldMkLst>
          <pc:docMk/>
          <pc:sldMk cId="88628668" sldId="282"/>
        </pc:sldMkLst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88628668" sldId="282"/>
            <ac:spMk id="2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88628668" sldId="282"/>
            <ac:spMk id="4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88628668" sldId="282"/>
            <ac:spMk id="5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88628668" sldId="282"/>
            <ac:spMk id="6" creationId="{00000000-0000-0000-0000-000000000000}"/>
          </ac:spMkLst>
        </pc:spChg>
      </pc:sldChg>
      <pc:sldChg chg="modSp mod modClrScheme chgLayout">
        <pc:chgData name="mauricio rosemberg" userId="5ecc7282e7302d41" providerId="Windows Live" clId="Web-{C3CF85E5-D79C-4576-A2FD-983529444D9A}" dt="2020-03-23T20:13:58.728" v="53"/>
        <pc:sldMkLst>
          <pc:docMk/>
          <pc:sldMk cId="3778854369" sldId="283"/>
        </pc:sldMkLst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3778854369" sldId="283"/>
            <ac:spMk id="2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3778854369" sldId="283"/>
            <ac:spMk id="3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3778854369" sldId="283"/>
            <ac:spMk id="7" creationId="{00000000-0000-0000-0000-000000000000}"/>
          </ac:spMkLst>
        </pc:spChg>
        <pc:picChg chg="mod ord">
          <ac:chgData name="mauricio rosemberg" userId="5ecc7282e7302d41" providerId="Windows Live" clId="Web-{C3CF85E5-D79C-4576-A2FD-983529444D9A}" dt="2020-03-23T20:13:58.728" v="53"/>
          <ac:picMkLst>
            <pc:docMk/>
            <pc:sldMk cId="3778854369" sldId="283"/>
            <ac:picMk id="9" creationId="{00000000-0000-0000-0000-000000000000}"/>
          </ac:picMkLst>
        </pc:picChg>
      </pc:sldChg>
      <pc:sldChg chg="modSp mod modClrScheme chgLayout">
        <pc:chgData name="mauricio rosemberg" userId="5ecc7282e7302d41" providerId="Windows Live" clId="Web-{C3CF85E5-D79C-4576-A2FD-983529444D9A}" dt="2020-03-23T20:13:58.728" v="53"/>
        <pc:sldMkLst>
          <pc:docMk/>
          <pc:sldMk cId="2187494265" sldId="284"/>
        </pc:sldMkLst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2187494265" sldId="284"/>
            <ac:spMk id="2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2187494265" sldId="284"/>
            <ac:spMk id="3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2187494265" sldId="284"/>
            <ac:spMk id="7" creationId="{00000000-0000-0000-0000-000000000000}"/>
          </ac:spMkLst>
        </pc:spChg>
        <pc:picChg chg="mod ord">
          <ac:chgData name="mauricio rosemberg" userId="5ecc7282e7302d41" providerId="Windows Live" clId="Web-{C3CF85E5-D79C-4576-A2FD-983529444D9A}" dt="2020-03-23T20:13:58.728" v="53"/>
          <ac:picMkLst>
            <pc:docMk/>
            <pc:sldMk cId="2187494265" sldId="284"/>
            <ac:picMk id="9" creationId="{00000000-0000-0000-0000-000000000000}"/>
          </ac:picMkLst>
        </pc:picChg>
      </pc:sldChg>
      <pc:sldChg chg="modSp mod modClrScheme chgLayout">
        <pc:chgData name="mauricio rosemberg" userId="5ecc7282e7302d41" providerId="Windows Live" clId="Web-{C3CF85E5-D79C-4576-A2FD-983529444D9A}" dt="2020-03-23T20:13:58.728" v="53"/>
        <pc:sldMkLst>
          <pc:docMk/>
          <pc:sldMk cId="718850099" sldId="286"/>
        </pc:sldMkLst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718850099" sldId="286"/>
            <ac:spMk id="2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718850099" sldId="286"/>
            <ac:spMk id="4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718850099" sldId="286"/>
            <ac:spMk id="5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718850099" sldId="286"/>
            <ac:spMk id="6" creationId="{00000000-0000-0000-0000-000000000000}"/>
          </ac:spMkLst>
        </pc:spChg>
      </pc:sldChg>
      <pc:sldChg chg="modSp mod modClrScheme chgLayout">
        <pc:chgData name="mauricio rosemberg" userId="5ecc7282e7302d41" providerId="Windows Live" clId="Web-{C3CF85E5-D79C-4576-A2FD-983529444D9A}" dt="2020-03-23T20:13:58.728" v="53"/>
        <pc:sldMkLst>
          <pc:docMk/>
          <pc:sldMk cId="3311500087" sldId="287"/>
        </pc:sldMkLst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3311500087" sldId="287"/>
            <ac:spMk id="3" creationId="{5BC32727-4756-41C0-A00B-4E5FD85C2FD9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3311500087" sldId="287"/>
            <ac:spMk id="5" creationId="{FB5A5346-A707-4B6E-BA92-D73DB3D12F21}"/>
          </ac:spMkLst>
        </pc:spChg>
        <pc:picChg chg="mod ord modCrop">
          <ac:chgData name="mauricio rosemberg" userId="5ecc7282e7302d41" providerId="Windows Live" clId="Web-{C3CF85E5-D79C-4576-A2FD-983529444D9A}" dt="2020-03-23T20:13:58.728" v="53"/>
          <ac:picMkLst>
            <pc:docMk/>
            <pc:sldMk cId="3311500087" sldId="287"/>
            <ac:picMk id="6" creationId="{00000000-0000-0000-0000-000000000000}"/>
          </ac:picMkLst>
        </pc:picChg>
        <pc:picChg chg="mod ord modCrop">
          <ac:chgData name="mauricio rosemberg" userId="5ecc7282e7302d41" providerId="Windows Live" clId="Web-{C3CF85E5-D79C-4576-A2FD-983529444D9A}" dt="2020-03-23T20:13:58.728" v="53"/>
          <ac:picMkLst>
            <pc:docMk/>
            <pc:sldMk cId="3311500087" sldId="287"/>
            <ac:picMk id="10" creationId="{6C7B82F8-E50A-44BE-8268-CD47FEB29765}"/>
          </ac:picMkLst>
        </pc:picChg>
      </pc:sldChg>
      <pc:sldChg chg="modSp mod modClrScheme chgLayout">
        <pc:chgData name="mauricio rosemberg" userId="5ecc7282e7302d41" providerId="Windows Live" clId="Web-{C3CF85E5-D79C-4576-A2FD-983529444D9A}" dt="2020-03-23T20:13:58.728" v="53"/>
        <pc:sldMkLst>
          <pc:docMk/>
          <pc:sldMk cId="2690758144" sldId="288"/>
        </pc:sldMkLst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2690758144" sldId="288"/>
            <ac:spMk id="5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2690758144" sldId="288"/>
            <ac:spMk id="8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2690758144" sldId="288"/>
            <ac:spMk id="9" creationId="{00000000-0000-0000-0000-000000000000}"/>
          </ac:spMkLst>
        </pc:spChg>
        <pc:picChg chg="mod ord">
          <ac:chgData name="mauricio rosemberg" userId="5ecc7282e7302d41" providerId="Windows Live" clId="Web-{C3CF85E5-D79C-4576-A2FD-983529444D9A}" dt="2020-03-23T20:13:58.728" v="53"/>
          <ac:picMkLst>
            <pc:docMk/>
            <pc:sldMk cId="2690758144" sldId="288"/>
            <ac:picMk id="11" creationId="{6D0D10F8-0F35-4A04-B0EB-8E46E5AB75D2}"/>
          </ac:picMkLst>
        </pc:picChg>
      </pc:sldChg>
      <pc:sldChg chg="modSp mod modClrScheme chgLayout">
        <pc:chgData name="mauricio rosemberg" userId="5ecc7282e7302d41" providerId="Windows Live" clId="Web-{C3CF85E5-D79C-4576-A2FD-983529444D9A}" dt="2020-03-23T20:13:58.728" v="53"/>
        <pc:sldMkLst>
          <pc:docMk/>
          <pc:sldMk cId="2685100940" sldId="289"/>
        </pc:sldMkLst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2685100940" sldId="289"/>
            <ac:spMk id="2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2685100940" sldId="289"/>
            <ac:spMk id="5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2685100940" sldId="289"/>
            <ac:spMk id="6" creationId="{00000000-0000-0000-0000-000000000000}"/>
          </ac:spMkLst>
        </pc:spChg>
      </pc:sldChg>
      <pc:sldChg chg="modSp mod modClrScheme chgLayout">
        <pc:chgData name="mauricio rosemberg" userId="5ecc7282e7302d41" providerId="Windows Live" clId="Web-{C3CF85E5-D79C-4576-A2FD-983529444D9A}" dt="2020-03-23T20:13:58.728" v="53"/>
        <pc:sldMkLst>
          <pc:docMk/>
          <pc:sldMk cId="887541200" sldId="290"/>
        </pc:sldMkLst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887541200" sldId="290"/>
            <ac:spMk id="2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887541200" sldId="290"/>
            <ac:spMk id="4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887541200" sldId="290"/>
            <ac:spMk id="5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887541200" sldId="290"/>
            <ac:spMk id="6" creationId="{00000000-0000-0000-0000-000000000000}"/>
          </ac:spMkLst>
        </pc:spChg>
      </pc:sldChg>
      <pc:sldChg chg="modSp mod modClrScheme chgLayout">
        <pc:chgData name="mauricio rosemberg" userId="5ecc7282e7302d41" providerId="Windows Live" clId="Web-{C3CF85E5-D79C-4576-A2FD-983529444D9A}" dt="2020-03-23T20:13:58.728" v="53"/>
        <pc:sldMkLst>
          <pc:docMk/>
          <pc:sldMk cId="3974395153" sldId="291"/>
        </pc:sldMkLst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3974395153" sldId="291"/>
            <ac:spMk id="3" creationId="{5BC32727-4756-41C0-A00B-4E5FD85C2FD9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3974395153" sldId="291"/>
            <ac:spMk id="5" creationId="{FB5A5346-A707-4B6E-BA92-D73DB3D12F21}"/>
          </ac:spMkLst>
        </pc:spChg>
        <pc:picChg chg="mod ord modCrop">
          <ac:chgData name="mauricio rosemberg" userId="5ecc7282e7302d41" providerId="Windows Live" clId="Web-{C3CF85E5-D79C-4576-A2FD-983529444D9A}" dt="2020-03-23T20:13:58.728" v="53"/>
          <ac:picMkLst>
            <pc:docMk/>
            <pc:sldMk cId="3974395153" sldId="291"/>
            <ac:picMk id="6" creationId="{00000000-0000-0000-0000-000000000000}"/>
          </ac:picMkLst>
        </pc:picChg>
        <pc:picChg chg="mod ord modCrop">
          <ac:chgData name="mauricio rosemberg" userId="5ecc7282e7302d41" providerId="Windows Live" clId="Web-{C3CF85E5-D79C-4576-A2FD-983529444D9A}" dt="2020-03-23T20:13:58.728" v="53"/>
          <ac:picMkLst>
            <pc:docMk/>
            <pc:sldMk cId="3974395153" sldId="291"/>
            <ac:picMk id="10" creationId="{6C7B82F8-E50A-44BE-8268-CD47FEB29765}"/>
          </ac:picMkLst>
        </pc:picChg>
      </pc:sldChg>
      <pc:sldChg chg="modSp mod modClrScheme chgLayout">
        <pc:chgData name="mauricio rosemberg" userId="5ecc7282e7302d41" providerId="Windows Live" clId="Web-{C3CF85E5-D79C-4576-A2FD-983529444D9A}" dt="2020-03-23T20:13:58.728" v="53"/>
        <pc:sldMkLst>
          <pc:docMk/>
          <pc:sldMk cId="986061639" sldId="292"/>
        </pc:sldMkLst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986061639" sldId="292"/>
            <ac:spMk id="3" creationId="{5BC32727-4756-41C0-A00B-4E5FD85C2FD9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986061639" sldId="292"/>
            <ac:spMk id="5" creationId="{FB5A5346-A707-4B6E-BA92-D73DB3D12F21}"/>
          </ac:spMkLst>
        </pc:spChg>
        <pc:picChg chg="mod ord modCrop">
          <ac:chgData name="mauricio rosemberg" userId="5ecc7282e7302d41" providerId="Windows Live" clId="Web-{C3CF85E5-D79C-4576-A2FD-983529444D9A}" dt="2020-03-23T20:13:58.728" v="53"/>
          <ac:picMkLst>
            <pc:docMk/>
            <pc:sldMk cId="986061639" sldId="292"/>
            <ac:picMk id="6" creationId="{00000000-0000-0000-0000-000000000000}"/>
          </ac:picMkLst>
        </pc:picChg>
        <pc:picChg chg="mod ord modCrop">
          <ac:chgData name="mauricio rosemberg" userId="5ecc7282e7302d41" providerId="Windows Live" clId="Web-{C3CF85E5-D79C-4576-A2FD-983529444D9A}" dt="2020-03-23T20:13:58.728" v="53"/>
          <ac:picMkLst>
            <pc:docMk/>
            <pc:sldMk cId="986061639" sldId="292"/>
            <ac:picMk id="10" creationId="{6C7B82F8-E50A-44BE-8268-CD47FEB29765}"/>
          </ac:picMkLst>
        </pc:picChg>
      </pc:sldChg>
      <pc:sldChg chg="modSp mod modClrScheme chgLayout">
        <pc:chgData name="mauricio rosemberg" userId="5ecc7282e7302d41" providerId="Windows Live" clId="Web-{C3CF85E5-D79C-4576-A2FD-983529444D9A}" dt="2020-03-23T20:13:58.728" v="53"/>
        <pc:sldMkLst>
          <pc:docMk/>
          <pc:sldMk cId="2530460852" sldId="293"/>
        </pc:sldMkLst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2530460852" sldId="293"/>
            <ac:spMk id="2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2530460852" sldId="293"/>
            <ac:spMk id="5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2530460852" sldId="293"/>
            <ac:spMk id="6" creationId="{00000000-0000-0000-0000-000000000000}"/>
          </ac:spMkLst>
        </pc:spChg>
      </pc:sldChg>
      <pc:sldChg chg="modSp mod modClrScheme chgLayout">
        <pc:chgData name="mauricio rosemberg" userId="5ecc7282e7302d41" providerId="Windows Live" clId="Web-{C3CF85E5-D79C-4576-A2FD-983529444D9A}" dt="2020-03-23T20:13:58.728" v="53"/>
        <pc:sldMkLst>
          <pc:docMk/>
          <pc:sldMk cId="612793270" sldId="294"/>
        </pc:sldMkLst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612793270" sldId="294"/>
            <ac:spMk id="2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612793270" sldId="294"/>
            <ac:spMk id="5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612793270" sldId="294"/>
            <ac:spMk id="6" creationId="{00000000-0000-0000-0000-000000000000}"/>
          </ac:spMkLst>
        </pc:spChg>
      </pc:sldChg>
      <pc:sldChg chg="modSp mod modClrScheme chgLayout">
        <pc:chgData name="mauricio rosemberg" userId="5ecc7282e7302d41" providerId="Windows Live" clId="Web-{C3CF85E5-D79C-4576-A2FD-983529444D9A}" dt="2020-03-23T20:13:58.728" v="53"/>
        <pc:sldMkLst>
          <pc:docMk/>
          <pc:sldMk cId="729691575" sldId="295"/>
        </pc:sldMkLst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729691575" sldId="295"/>
            <ac:spMk id="2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729691575" sldId="295"/>
            <ac:spMk id="4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729691575" sldId="295"/>
            <ac:spMk id="5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729691575" sldId="295"/>
            <ac:spMk id="6" creationId="{00000000-0000-0000-0000-000000000000}"/>
          </ac:spMkLst>
        </pc:spChg>
      </pc:sldChg>
      <pc:sldChg chg="modSp mod modClrScheme chgLayout">
        <pc:chgData name="mauricio rosemberg" userId="5ecc7282e7302d41" providerId="Windows Live" clId="Web-{C3CF85E5-D79C-4576-A2FD-983529444D9A}" dt="2020-03-23T20:13:58.728" v="53"/>
        <pc:sldMkLst>
          <pc:docMk/>
          <pc:sldMk cId="966305292" sldId="297"/>
        </pc:sldMkLst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966305292" sldId="297"/>
            <ac:spMk id="2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966305292" sldId="297"/>
            <ac:spMk id="4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966305292" sldId="297"/>
            <ac:spMk id="5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966305292" sldId="297"/>
            <ac:spMk id="6" creationId="{00000000-0000-0000-0000-000000000000}"/>
          </ac:spMkLst>
        </pc:spChg>
      </pc:sldChg>
      <pc:sldChg chg="modSp mod modClrScheme chgLayout">
        <pc:chgData name="mauricio rosemberg" userId="5ecc7282e7302d41" providerId="Windows Live" clId="Web-{C3CF85E5-D79C-4576-A2FD-983529444D9A}" dt="2020-03-23T20:13:58.728" v="53"/>
        <pc:sldMkLst>
          <pc:docMk/>
          <pc:sldMk cId="4124497328" sldId="298"/>
        </pc:sldMkLst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4124497328" sldId="298"/>
            <ac:spMk id="2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4124497328" sldId="298"/>
            <ac:spMk id="5" creationId="{00000000-0000-0000-0000-000000000000}"/>
          </ac:spMkLst>
        </pc:spChg>
        <pc:picChg chg="mod ord">
          <ac:chgData name="mauricio rosemberg" userId="5ecc7282e7302d41" providerId="Windows Live" clId="Web-{C3CF85E5-D79C-4576-A2FD-983529444D9A}" dt="2020-03-23T20:13:58.728" v="53"/>
          <ac:picMkLst>
            <pc:docMk/>
            <pc:sldMk cId="4124497328" sldId="298"/>
            <ac:picMk id="7" creationId="{00000000-0000-0000-0000-000000000000}"/>
          </ac:picMkLst>
        </pc:picChg>
      </pc:sldChg>
      <pc:sldChg chg="modSp mod modClrScheme chgLayout">
        <pc:chgData name="mauricio rosemberg" userId="5ecc7282e7302d41" providerId="Windows Live" clId="Web-{C3CF85E5-D79C-4576-A2FD-983529444D9A}" dt="2020-03-23T20:13:58.728" v="53"/>
        <pc:sldMkLst>
          <pc:docMk/>
          <pc:sldMk cId="3521643248" sldId="299"/>
        </pc:sldMkLst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3521643248" sldId="299"/>
            <ac:spMk id="2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3521643248" sldId="299"/>
            <ac:spMk id="3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3521643248" sldId="299"/>
            <ac:spMk id="7" creationId="{00000000-0000-0000-0000-000000000000}"/>
          </ac:spMkLst>
        </pc:spChg>
        <pc:picChg chg="mod ord">
          <ac:chgData name="mauricio rosemberg" userId="5ecc7282e7302d41" providerId="Windows Live" clId="Web-{C3CF85E5-D79C-4576-A2FD-983529444D9A}" dt="2020-03-23T20:13:58.728" v="53"/>
          <ac:picMkLst>
            <pc:docMk/>
            <pc:sldMk cId="3521643248" sldId="299"/>
            <ac:picMk id="9" creationId="{00000000-0000-0000-0000-000000000000}"/>
          </ac:picMkLst>
        </pc:picChg>
      </pc:sldChg>
      <pc:sldChg chg="modSp mod modClrScheme chgLayout">
        <pc:chgData name="mauricio rosemberg" userId="5ecc7282e7302d41" providerId="Windows Live" clId="Web-{C3CF85E5-D79C-4576-A2FD-983529444D9A}" dt="2020-03-23T20:13:58.728" v="53"/>
        <pc:sldMkLst>
          <pc:docMk/>
          <pc:sldMk cId="3098253140" sldId="300"/>
        </pc:sldMkLst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3098253140" sldId="300"/>
            <ac:spMk id="3" creationId="{5BC32727-4756-41C0-A00B-4E5FD85C2FD9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3098253140" sldId="300"/>
            <ac:spMk id="5" creationId="{FB5A5346-A707-4B6E-BA92-D73DB3D12F21}"/>
          </ac:spMkLst>
        </pc:spChg>
        <pc:picChg chg="mod ord modCrop">
          <ac:chgData name="mauricio rosemberg" userId="5ecc7282e7302d41" providerId="Windows Live" clId="Web-{C3CF85E5-D79C-4576-A2FD-983529444D9A}" dt="2020-03-23T20:13:58.728" v="53"/>
          <ac:picMkLst>
            <pc:docMk/>
            <pc:sldMk cId="3098253140" sldId="300"/>
            <ac:picMk id="6" creationId="{00000000-0000-0000-0000-000000000000}"/>
          </ac:picMkLst>
        </pc:picChg>
        <pc:picChg chg="mod ord modCrop">
          <ac:chgData name="mauricio rosemberg" userId="5ecc7282e7302d41" providerId="Windows Live" clId="Web-{C3CF85E5-D79C-4576-A2FD-983529444D9A}" dt="2020-03-23T20:13:58.728" v="53"/>
          <ac:picMkLst>
            <pc:docMk/>
            <pc:sldMk cId="3098253140" sldId="300"/>
            <ac:picMk id="10" creationId="{6C7B82F8-E50A-44BE-8268-CD47FEB29765}"/>
          </ac:picMkLst>
        </pc:picChg>
      </pc:sldChg>
      <pc:sldChg chg="modSp mod modClrScheme chgLayout">
        <pc:chgData name="mauricio rosemberg" userId="5ecc7282e7302d41" providerId="Windows Live" clId="Web-{C3CF85E5-D79C-4576-A2FD-983529444D9A}" dt="2020-03-23T20:13:58.728" v="53"/>
        <pc:sldMkLst>
          <pc:docMk/>
          <pc:sldMk cId="1231305578" sldId="301"/>
        </pc:sldMkLst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1231305578" sldId="301"/>
            <ac:spMk id="2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1231305578" sldId="301"/>
            <ac:spMk id="3" creationId="{00000000-0000-0000-0000-000000000000}"/>
          </ac:spMkLst>
        </pc:spChg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1231305578" sldId="301"/>
            <ac:spMk id="7" creationId="{00000000-0000-0000-0000-000000000000}"/>
          </ac:spMkLst>
        </pc:spChg>
        <pc:picChg chg="mod ord">
          <ac:chgData name="mauricio rosemberg" userId="5ecc7282e7302d41" providerId="Windows Live" clId="Web-{C3CF85E5-D79C-4576-A2FD-983529444D9A}" dt="2020-03-23T20:13:58.728" v="53"/>
          <ac:picMkLst>
            <pc:docMk/>
            <pc:sldMk cId="1231305578" sldId="301"/>
            <ac:picMk id="9" creationId="{00000000-0000-0000-0000-000000000000}"/>
          </ac:picMkLst>
        </pc:picChg>
      </pc:sldChg>
      <pc:sldChg chg="modSp mod modClrScheme chgLayout">
        <pc:chgData name="mauricio rosemberg" userId="5ecc7282e7302d41" providerId="Windows Live" clId="Web-{C3CF85E5-D79C-4576-A2FD-983529444D9A}" dt="2020-03-23T20:13:58.728" v="53"/>
        <pc:sldMkLst>
          <pc:docMk/>
          <pc:sldMk cId="3959238533" sldId="302"/>
        </pc:sldMkLst>
        <pc:spChg chg="mod ord">
          <ac:chgData name="mauricio rosemberg" userId="5ecc7282e7302d41" providerId="Windows Live" clId="Web-{C3CF85E5-D79C-4576-A2FD-983529444D9A}" dt="2020-03-23T20:13:58.728" v="53"/>
          <ac:spMkLst>
            <pc:docMk/>
            <pc:sldMk cId="3959238533" sldId="302"/>
            <ac:spMk id="6" creationId="{8B03FB0B-B36C-4546-980C-8CCC0A3CCCCF}"/>
          </ac:spMkLst>
        </pc:spChg>
      </pc:sldChg>
      <pc:sldChg chg="modSp add replId">
        <pc:chgData name="mauricio rosemberg" userId="5ecc7282e7302d41" providerId="Windows Live" clId="Web-{C3CF85E5-D79C-4576-A2FD-983529444D9A}" dt="2020-03-23T21:24:47.859" v="362" actId="20577"/>
        <pc:sldMkLst>
          <pc:docMk/>
          <pc:sldMk cId="1960073352" sldId="303"/>
        </pc:sldMkLst>
        <pc:spChg chg="mod">
          <ac:chgData name="mauricio rosemberg" userId="5ecc7282e7302d41" providerId="Windows Live" clId="Web-{C3CF85E5-D79C-4576-A2FD-983529444D9A}" dt="2020-03-23T21:19:17.308" v="360" actId="20577"/>
          <ac:spMkLst>
            <pc:docMk/>
            <pc:sldMk cId="1960073352" sldId="303"/>
            <ac:spMk id="5" creationId="{00000000-0000-0000-0000-000000000000}"/>
          </ac:spMkLst>
        </pc:spChg>
        <pc:spChg chg="mod">
          <ac:chgData name="mauricio rosemberg" userId="5ecc7282e7302d41" providerId="Windows Live" clId="Web-{C3CF85E5-D79C-4576-A2FD-983529444D9A}" dt="2020-03-23T21:24:47.859" v="362" actId="20577"/>
          <ac:spMkLst>
            <pc:docMk/>
            <pc:sldMk cId="1960073352" sldId="303"/>
            <ac:spMk id="6" creationId="{00000000-0000-0000-0000-000000000000}"/>
          </ac:spMkLst>
        </pc:spChg>
        <pc:picChg chg="mod">
          <ac:chgData name="mauricio rosemberg" userId="5ecc7282e7302d41" providerId="Windows Live" clId="Web-{C3CF85E5-D79C-4576-A2FD-983529444D9A}" dt="2020-03-23T21:11:18.927" v="304" actId="1076"/>
          <ac:picMkLst>
            <pc:docMk/>
            <pc:sldMk cId="1960073352" sldId="303"/>
            <ac:picMk id="9" creationId="{3790F0EE-81EF-417D-8700-EB1F7C49922A}"/>
          </ac:picMkLst>
        </pc:picChg>
      </pc:sldChg>
      <pc:sldChg chg="add del replId">
        <pc:chgData name="mauricio rosemberg" userId="5ecc7282e7302d41" providerId="Windows Live" clId="Web-{C3CF85E5-D79C-4576-A2FD-983529444D9A}" dt="2020-03-23T21:10:39.005" v="297"/>
        <pc:sldMkLst>
          <pc:docMk/>
          <pc:sldMk cId="1119543027" sldId="304"/>
        </pc:sldMkLst>
      </pc:sldChg>
      <pc:sldMasterChg chg="add del addSldLayout delSldLayout">
        <pc:chgData name="mauricio rosemberg" userId="5ecc7282e7302d41" providerId="Windows Live" clId="Web-{C3CF85E5-D79C-4576-A2FD-983529444D9A}" dt="2020-03-23T20:13:58.728" v="53"/>
        <pc:sldMasterMkLst>
          <pc:docMk/>
          <pc:sldMasterMk cId="2397607296" sldId="2147483648"/>
        </pc:sldMasterMkLst>
        <pc:sldLayoutChg chg="add del">
          <pc:chgData name="mauricio rosemberg" userId="5ecc7282e7302d41" providerId="Windows Live" clId="Web-{C3CF85E5-D79C-4576-A2FD-983529444D9A}" dt="2020-03-23T20:13:58.728" v="53"/>
          <pc:sldLayoutMkLst>
            <pc:docMk/>
            <pc:sldMasterMk cId="2397607296" sldId="2147483648"/>
            <pc:sldLayoutMk cId="3774785789" sldId="2147483649"/>
          </pc:sldLayoutMkLst>
        </pc:sldLayoutChg>
        <pc:sldLayoutChg chg="add del">
          <pc:chgData name="mauricio rosemberg" userId="5ecc7282e7302d41" providerId="Windows Live" clId="Web-{C3CF85E5-D79C-4576-A2FD-983529444D9A}" dt="2020-03-23T20:13:58.728" v="53"/>
          <pc:sldLayoutMkLst>
            <pc:docMk/>
            <pc:sldMasterMk cId="2397607296" sldId="2147483648"/>
            <pc:sldLayoutMk cId="921315821" sldId="2147483650"/>
          </pc:sldLayoutMkLst>
        </pc:sldLayoutChg>
        <pc:sldLayoutChg chg="add del">
          <pc:chgData name="mauricio rosemberg" userId="5ecc7282e7302d41" providerId="Windows Live" clId="Web-{C3CF85E5-D79C-4576-A2FD-983529444D9A}" dt="2020-03-23T20:13:58.728" v="53"/>
          <pc:sldLayoutMkLst>
            <pc:docMk/>
            <pc:sldMasterMk cId="2397607296" sldId="2147483648"/>
            <pc:sldLayoutMk cId="2362354863" sldId="2147483651"/>
          </pc:sldLayoutMkLst>
        </pc:sldLayoutChg>
        <pc:sldLayoutChg chg="add del">
          <pc:chgData name="mauricio rosemberg" userId="5ecc7282e7302d41" providerId="Windows Live" clId="Web-{C3CF85E5-D79C-4576-A2FD-983529444D9A}" dt="2020-03-23T20:13:58.728" v="53"/>
          <pc:sldLayoutMkLst>
            <pc:docMk/>
            <pc:sldMasterMk cId="2397607296" sldId="2147483648"/>
            <pc:sldLayoutMk cId="958576471" sldId="2147483652"/>
          </pc:sldLayoutMkLst>
        </pc:sldLayoutChg>
        <pc:sldLayoutChg chg="add del">
          <pc:chgData name="mauricio rosemberg" userId="5ecc7282e7302d41" providerId="Windows Live" clId="Web-{C3CF85E5-D79C-4576-A2FD-983529444D9A}" dt="2020-03-23T20:13:58.728" v="53"/>
          <pc:sldLayoutMkLst>
            <pc:docMk/>
            <pc:sldMasterMk cId="2397607296" sldId="2147483648"/>
            <pc:sldLayoutMk cId="4256232639" sldId="2147483653"/>
          </pc:sldLayoutMkLst>
        </pc:sldLayoutChg>
        <pc:sldLayoutChg chg="add del">
          <pc:chgData name="mauricio rosemberg" userId="5ecc7282e7302d41" providerId="Windows Live" clId="Web-{C3CF85E5-D79C-4576-A2FD-983529444D9A}" dt="2020-03-23T20:13:58.728" v="53"/>
          <pc:sldLayoutMkLst>
            <pc:docMk/>
            <pc:sldMasterMk cId="2397607296" sldId="2147483648"/>
            <pc:sldLayoutMk cId="3121211854" sldId="2147483654"/>
          </pc:sldLayoutMkLst>
        </pc:sldLayoutChg>
        <pc:sldLayoutChg chg="add del">
          <pc:chgData name="mauricio rosemberg" userId="5ecc7282e7302d41" providerId="Windows Live" clId="Web-{C3CF85E5-D79C-4576-A2FD-983529444D9A}" dt="2020-03-23T20:13:58.728" v="53"/>
          <pc:sldLayoutMkLst>
            <pc:docMk/>
            <pc:sldMasterMk cId="2397607296" sldId="2147483648"/>
            <pc:sldLayoutMk cId="2795828102" sldId="2147483655"/>
          </pc:sldLayoutMkLst>
        </pc:sldLayoutChg>
      </pc:sldMasterChg>
      <pc:sldMasterChg chg="add del addSldLayout delSldLayout modSldLayout">
        <pc:chgData name="mauricio rosemberg" userId="5ecc7282e7302d41" providerId="Windows Live" clId="Web-{C3CF85E5-D79C-4576-A2FD-983529444D9A}" dt="2020-03-23T20:13:58.728" v="53"/>
        <pc:sldMasterMkLst>
          <pc:docMk/>
          <pc:sldMasterMk cId="1261318366" sldId="2147483656"/>
        </pc:sldMasterMkLst>
        <pc:sldLayoutChg chg="add del mod replId">
          <pc:chgData name="mauricio rosemberg" userId="5ecc7282e7302d41" providerId="Windows Live" clId="Web-{C3CF85E5-D79C-4576-A2FD-983529444D9A}" dt="2020-03-23T20:13:58.728" v="53"/>
          <pc:sldLayoutMkLst>
            <pc:docMk/>
            <pc:sldMasterMk cId="1261318366" sldId="2147483656"/>
            <pc:sldLayoutMk cId="2603407172" sldId="2147483657"/>
          </pc:sldLayoutMkLst>
        </pc:sldLayoutChg>
        <pc:sldLayoutChg chg="add del mod replId">
          <pc:chgData name="mauricio rosemberg" userId="5ecc7282e7302d41" providerId="Windows Live" clId="Web-{C3CF85E5-D79C-4576-A2FD-983529444D9A}" dt="2020-03-23T20:13:58.728" v="53"/>
          <pc:sldLayoutMkLst>
            <pc:docMk/>
            <pc:sldMasterMk cId="1261318366" sldId="2147483656"/>
            <pc:sldLayoutMk cId="3771578890" sldId="2147483658"/>
          </pc:sldLayoutMkLst>
        </pc:sldLayoutChg>
        <pc:sldLayoutChg chg="add del mod replId">
          <pc:chgData name="mauricio rosemberg" userId="5ecc7282e7302d41" providerId="Windows Live" clId="Web-{C3CF85E5-D79C-4576-A2FD-983529444D9A}" dt="2020-03-23T20:13:58.728" v="53"/>
          <pc:sldLayoutMkLst>
            <pc:docMk/>
            <pc:sldMasterMk cId="1261318366" sldId="2147483656"/>
            <pc:sldLayoutMk cId="1835445725" sldId="2147483659"/>
          </pc:sldLayoutMkLst>
        </pc:sldLayoutChg>
        <pc:sldLayoutChg chg="add del mod replId">
          <pc:chgData name="mauricio rosemberg" userId="5ecc7282e7302d41" providerId="Windows Live" clId="Web-{C3CF85E5-D79C-4576-A2FD-983529444D9A}" dt="2020-03-23T20:13:58.728" v="53"/>
          <pc:sldLayoutMkLst>
            <pc:docMk/>
            <pc:sldMasterMk cId="1261318366" sldId="2147483656"/>
            <pc:sldLayoutMk cId="3591288406" sldId="2147483660"/>
          </pc:sldLayoutMkLst>
        </pc:sldLayoutChg>
        <pc:sldLayoutChg chg="add del mod replId">
          <pc:chgData name="mauricio rosemberg" userId="5ecc7282e7302d41" providerId="Windows Live" clId="Web-{C3CF85E5-D79C-4576-A2FD-983529444D9A}" dt="2020-03-23T20:13:58.728" v="53"/>
          <pc:sldLayoutMkLst>
            <pc:docMk/>
            <pc:sldMasterMk cId="1261318366" sldId="2147483656"/>
            <pc:sldLayoutMk cId="3054813842" sldId="2147483661"/>
          </pc:sldLayoutMkLst>
        </pc:sldLayoutChg>
        <pc:sldLayoutChg chg="add del mod replId">
          <pc:chgData name="mauricio rosemberg" userId="5ecc7282e7302d41" providerId="Windows Live" clId="Web-{C3CF85E5-D79C-4576-A2FD-983529444D9A}" dt="2020-03-23T20:13:58.728" v="53"/>
          <pc:sldLayoutMkLst>
            <pc:docMk/>
            <pc:sldMasterMk cId="1261318366" sldId="2147483656"/>
            <pc:sldLayoutMk cId="566379146" sldId="2147483662"/>
          </pc:sldLayoutMkLst>
        </pc:sldLayoutChg>
        <pc:sldLayoutChg chg="add del mod replId">
          <pc:chgData name="mauricio rosemberg" userId="5ecc7282e7302d41" providerId="Windows Live" clId="Web-{C3CF85E5-D79C-4576-A2FD-983529444D9A}" dt="2020-03-23T20:13:58.728" v="53"/>
          <pc:sldLayoutMkLst>
            <pc:docMk/>
            <pc:sldMasterMk cId="1261318366" sldId="2147483656"/>
            <pc:sldLayoutMk cId="561591307" sldId="2147483663"/>
          </pc:sldLayoutMkLst>
        </pc:sldLayoutChg>
        <pc:sldLayoutChg chg="add del mod replId">
          <pc:chgData name="mauricio rosemberg" userId="5ecc7282e7302d41" providerId="Windows Live" clId="Web-{C3CF85E5-D79C-4576-A2FD-983529444D9A}" dt="2020-03-23T20:13:58.728" v="53"/>
          <pc:sldLayoutMkLst>
            <pc:docMk/>
            <pc:sldMasterMk cId="1261318366" sldId="2147483656"/>
            <pc:sldLayoutMk cId="3129253707" sldId="2147483664"/>
          </pc:sldLayoutMkLst>
        </pc:sldLayoutChg>
        <pc:sldLayoutChg chg="add del mod replId">
          <pc:chgData name="mauricio rosemberg" userId="5ecc7282e7302d41" providerId="Windows Live" clId="Web-{C3CF85E5-D79C-4576-A2FD-983529444D9A}" dt="2020-03-23T20:13:58.728" v="53"/>
          <pc:sldLayoutMkLst>
            <pc:docMk/>
            <pc:sldMasterMk cId="1261318366" sldId="2147483656"/>
            <pc:sldLayoutMk cId="4246040250" sldId="2147483665"/>
          </pc:sldLayoutMkLst>
        </pc:sldLayoutChg>
        <pc:sldLayoutChg chg="add del mod replId">
          <pc:chgData name="mauricio rosemberg" userId="5ecc7282e7302d41" providerId="Windows Live" clId="Web-{C3CF85E5-D79C-4576-A2FD-983529444D9A}" dt="2020-03-23T20:13:58.728" v="53"/>
          <pc:sldLayoutMkLst>
            <pc:docMk/>
            <pc:sldMasterMk cId="1261318366" sldId="2147483656"/>
            <pc:sldLayoutMk cId="3632935140" sldId="2147483666"/>
          </pc:sldLayoutMkLst>
        </pc:sldLayoutChg>
        <pc:sldLayoutChg chg="add del mod replId">
          <pc:chgData name="mauricio rosemberg" userId="5ecc7282e7302d41" providerId="Windows Live" clId="Web-{C3CF85E5-D79C-4576-A2FD-983529444D9A}" dt="2020-03-23T20:13:58.728" v="53"/>
          <pc:sldLayoutMkLst>
            <pc:docMk/>
            <pc:sldMasterMk cId="1261318366" sldId="2147483656"/>
            <pc:sldLayoutMk cId="4255944067" sldId="2147483667"/>
          </pc:sldLayoutMkLst>
        </pc:sldLayoutChg>
        <pc:sldLayoutChg chg="add del mod replId">
          <pc:chgData name="mauricio rosemberg" userId="5ecc7282e7302d41" providerId="Windows Live" clId="Web-{C3CF85E5-D79C-4576-A2FD-983529444D9A}" dt="2020-03-23T20:13:58.728" v="53"/>
          <pc:sldLayoutMkLst>
            <pc:docMk/>
            <pc:sldMasterMk cId="1261318366" sldId="2147483656"/>
            <pc:sldLayoutMk cId="2588046645" sldId="2147483668"/>
          </pc:sldLayoutMkLst>
        </pc:sldLayoutChg>
        <pc:sldLayoutChg chg="add del mod replId">
          <pc:chgData name="mauricio rosemberg" userId="5ecc7282e7302d41" providerId="Windows Live" clId="Web-{C3CF85E5-D79C-4576-A2FD-983529444D9A}" dt="2020-03-23T20:13:58.728" v="53"/>
          <pc:sldLayoutMkLst>
            <pc:docMk/>
            <pc:sldMasterMk cId="1261318366" sldId="2147483656"/>
            <pc:sldLayoutMk cId="3151162257" sldId="2147483669"/>
          </pc:sldLayoutMkLst>
        </pc:sldLayoutChg>
        <pc:sldLayoutChg chg="add del mod replId">
          <pc:chgData name="mauricio rosemberg" userId="5ecc7282e7302d41" providerId="Windows Live" clId="Web-{C3CF85E5-D79C-4576-A2FD-983529444D9A}" dt="2020-03-23T20:13:58.728" v="53"/>
          <pc:sldLayoutMkLst>
            <pc:docMk/>
            <pc:sldMasterMk cId="1261318366" sldId="2147483656"/>
            <pc:sldLayoutMk cId="72225437" sldId="2147483670"/>
          </pc:sldLayoutMkLst>
        </pc:sldLayoutChg>
        <pc:sldLayoutChg chg="add del mod replId">
          <pc:chgData name="mauricio rosemberg" userId="5ecc7282e7302d41" providerId="Windows Live" clId="Web-{C3CF85E5-D79C-4576-A2FD-983529444D9A}" dt="2020-03-23T20:13:58.728" v="53"/>
          <pc:sldLayoutMkLst>
            <pc:docMk/>
            <pc:sldMasterMk cId="1261318366" sldId="2147483656"/>
            <pc:sldLayoutMk cId="1130718253" sldId="2147483671"/>
          </pc:sldLayoutMkLst>
        </pc:sldLayoutChg>
        <pc:sldLayoutChg chg="add del mod replId">
          <pc:chgData name="mauricio rosemberg" userId="5ecc7282e7302d41" providerId="Windows Live" clId="Web-{C3CF85E5-D79C-4576-A2FD-983529444D9A}" dt="2020-03-23T20:13:58.728" v="53"/>
          <pc:sldLayoutMkLst>
            <pc:docMk/>
            <pc:sldMasterMk cId="1261318366" sldId="2147483656"/>
            <pc:sldLayoutMk cId="627288993" sldId="2147483672"/>
          </pc:sldLayoutMkLst>
        </pc:sldLayoutChg>
        <pc:sldLayoutChg chg="add del mod replId">
          <pc:chgData name="mauricio rosemberg" userId="5ecc7282e7302d41" providerId="Windows Live" clId="Web-{C3CF85E5-D79C-4576-A2FD-983529444D9A}" dt="2020-03-23T20:13:58.728" v="53"/>
          <pc:sldLayoutMkLst>
            <pc:docMk/>
            <pc:sldMasterMk cId="1261318366" sldId="2147483656"/>
            <pc:sldLayoutMk cId="595085701" sldId="2147483673"/>
          </pc:sldLayoutMkLst>
        </pc:sldLayoutChg>
      </pc:sldMasterChg>
      <pc:sldMasterChg chg="add del addSldLayout delSldLayout modSldLayout">
        <pc:chgData name="mauricio rosemberg" userId="5ecc7282e7302d41" providerId="Windows Live" clId="Web-{C3CF85E5-D79C-4576-A2FD-983529444D9A}" dt="2020-03-23T20:13:26.571" v="41"/>
        <pc:sldMasterMkLst>
          <pc:docMk/>
          <pc:sldMasterMk cId="763240664" sldId="2147483674"/>
        </pc:sldMasterMkLst>
        <pc:sldLayoutChg chg="add del mod replId">
          <pc:chgData name="mauricio rosemberg" userId="5ecc7282e7302d41" providerId="Windows Live" clId="Web-{C3CF85E5-D79C-4576-A2FD-983529444D9A}" dt="2020-03-23T20:13:26.571" v="41"/>
          <pc:sldLayoutMkLst>
            <pc:docMk/>
            <pc:sldMasterMk cId="763240664" sldId="2147483674"/>
            <pc:sldLayoutMk cId="1406074060" sldId="2147483675"/>
          </pc:sldLayoutMkLst>
        </pc:sldLayoutChg>
        <pc:sldLayoutChg chg="add del mod replId">
          <pc:chgData name="mauricio rosemberg" userId="5ecc7282e7302d41" providerId="Windows Live" clId="Web-{C3CF85E5-D79C-4576-A2FD-983529444D9A}" dt="2020-03-23T20:13:26.571" v="41"/>
          <pc:sldLayoutMkLst>
            <pc:docMk/>
            <pc:sldMasterMk cId="763240664" sldId="2147483674"/>
            <pc:sldLayoutMk cId="273390150" sldId="2147483676"/>
          </pc:sldLayoutMkLst>
        </pc:sldLayoutChg>
        <pc:sldLayoutChg chg="add del mod replId">
          <pc:chgData name="mauricio rosemberg" userId="5ecc7282e7302d41" providerId="Windows Live" clId="Web-{C3CF85E5-D79C-4576-A2FD-983529444D9A}" dt="2020-03-23T20:13:26.571" v="41"/>
          <pc:sldLayoutMkLst>
            <pc:docMk/>
            <pc:sldMasterMk cId="763240664" sldId="2147483674"/>
            <pc:sldLayoutMk cId="2207797507" sldId="2147483677"/>
          </pc:sldLayoutMkLst>
        </pc:sldLayoutChg>
        <pc:sldLayoutChg chg="add del mod replId">
          <pc:chgData name="mauricio rosemberg" userId="5ecc7282e7302d41" providerId="Windows Live" clId="Web-{C3CF85E5-D79C-4576-A2FD-983529444D9A}" dt="2020-03-23T20:13:26.571" v="41"/>
          <pc:sldLayoutMkLst>
            <pc:docMk/>
            <pc:sldMasterMk cId="763240664" sldId="2147483674"/>
            <pc:sldLayoutMk cId="1872438122" sldId="2147483678"/>
          </pc:sldLayoutMkLst>
        </pc:sldLayoutChg>
        <pc:sldLayoutChg chg="add del mod replId">
          <pc:chgData name="mauricio rosemberg" userId="5ecc7282e7302d41" providerId="Windows Live" clId="Web-{C3CF85E5-D79C-4576-A2FD-983529444D9A}" dt="2020-03-23T20:13:26.571" v="41"/>
          <pc:sldLayoutMkLst>
            <pc:docMk/>
            <pc:sldMasterMk cId="763240664" sldId="2147483674"/>
            <pc:sldLayoutMk cId="4101342386" sldId="2147483679"/>
          </pc:sldLayoutMkLst>
        </pc:sldLayoutChg>
        <pc:sldLayoutChg chg="add del mod replId">
          <pc:chgData name="mauricio rosemberg" userId="5ecc7282e7302d41" providerId="Windows Live" clId="Web-{C3CF85E5-D79C-4576-A2FD-983529444D9A}" dt="2020-03-23T20:13:26.571" v="41"/>
          <pc:sldLayoutMkLst>
            <pc:docMk/>
            <pc:sldMasterMk cId="763240664" sldId="2147483674"/>
            <pc:sldLayoutMk cId="1517164627" sldId="2147483680"/>
          </pc:sldLayoutMkLst>
        </pc:sldLayoutChg>
        <pc:sldLayoutChg chg="add del mod replId">
          <pc:chgData name="mauricio rosemberg" userId="5ecc7282e7302d41" providerId="Windows Live" clId="Web-{C3CF85E5-D79C-4576-A2FD-983529444D9A}" dt="2020-03-23T20:13:26.571" v="41"/>
          <pc:sldLayoutMkLst>
            <pc:docMk/>
            <pc:sldMasterMk cId="763240664" sldId="2147483674"/>
            <pc:sldLayoutMk cId="3885419660" sldId="2147483681"/>
          </pc:sldLayoutMkLst>
        </pc:sldLayoutChg>
        <pc:sldLayoutChg chg="add del mod replId">
          <pc:chgData name="mauricio rosemberg" userId="5ecc7282e7302d41" providerId="Windows Live" clId="Web-{C3CF85E5-D79C-4576-A2FD-983529444D9A}" dt="2020-03-23T20:13:26.571" v="41"/>
          <pc:sldLayoutMkLst>
            <pc:docMk/>
            <pc:sldMasterMk cId="763240664" sldId="2147483674"/>
            <pc:sldLayoutMk cId="2568495224" sldId="2147483682"/>
          </pc:sldLayoutMkLst>
        </pc:sldLayoutChg>
        <pc:sldLayoutChg chg="add del mod replId">
          <pc:chgData name="mauricio rosemberg" userId="5ecc7282e7302d41" providerId="Windows Live" clId="Web-{C3CF85E5-D79C-4576-A2FD-983529444D9A}" dt="2020-03-23T20:13:26.571" v="41"/>
          <pc:sldLayoutMkLst>
            <pc:docMk/>
            <pc:sldMasterMk cId="763240664" sldId="2147483674"/>
            <pc:sldLayoutMk cId="1425860186" sldId="2147483683"/>
          </pc:sldLayoutMkLst>
        </pc:sldLayoutChg>
        <pc:sldLayoutChg chg="add del mod replId">
          <pc:chgData name="mauricio rosemberg" userId="5ecc7282e7302d41" providerId="Windows Live" clId="Web-{C3CF85E5-D79C-4576-A2FD-983529444D9A}" dt="2020-03-23T20:13:26.571" v="41"/>
          <pc:sldLayoutMkLst>
            <pc:docMk/>
            <pc:sldMasterMk cId="763240664" sldId="2147483674"/>
            <pc:sldLayoutMk cId="3069472145" sldId="2147483684"/>
          </pc:sldLayoutMkLst>
        </pc:sldLayoutChg>
        <pc:sldLayoutChg chg="add del mod replId">
          <pc:chgData name="mauricio rosemberg" userId="5ecc7282e7302d41" providerId="Windows Live" clId="Web-{C3CF85E5-D79C-4576-A2FD-983529444D9A}" dt="2020-03-23T20:13:26.571" v="41"/>
          <pc:sldLayoutMkLst>
            <pc:docMk/>
            <pc:sldMasterMk cId="763240664" sldId="2147483674"/>
            <pc:sldLayoutMk cId="354625866" sldId="2147483685"/>
          </pc:sldLayoutMkLst>
        </pc:sldLayoutChg>
        <pc:sldLayoutChg chg="add del mod replId">
          <pc:chgData name="mauricio rosemberg" userId="5ecc7282e7302d41" providerId="Windows Live" clId="Web-{C3CF85E5-D79C-4576-A2FD-983529444D9A}" dt="2020-03-23T20:13:26.571" v="41"/>
          <pc:sldLayoutMkLst>
            <pc:docMk/>
            <pc:sldMasterMk cId="763240664" sldId="2147483674"/>
            <pc:sldLayoutMk cId="409300782" sldId="2147483686"/>
          </pc:sldLayoutMkLst>
        </pc:sldLayoutChg>
        <pc:sldLayoutChg chg="add del mod replId">
          <pc:chgData name="mauricio rosemberg" userId="5ecc7282e7302d41" providerId="Windows Live" clId="Web-{C3CF85E5-D79C-4576-A2FD-983529444D9A}" dt="2020-03-23T20:13:26.571" v="41"/>
          <pc:sldLayoutMkLst>
            <pc:docMk/>
            <pc:sldMasterMk cId="763240664" sldId="2147483674"/>
            <pc:sldLayoutMk cId="2994780856" sldId="2147483687"/>
          </pc:sldLayoutMkLst>
        </pc:sldLayoutChg>
        <pc:sldLayoutChg chg="add del mod replId">
          <pc:chgData name="mauricio rosemberg" userId="5ecc7282e7302d41" providerId="Windows Live" clId="Web-{C3CF85E5-D79C-4576-A2FD-983529444D9A}" dt="2020-03-23T20:13:26.571" v="41"/>
          <pc:sldLayoutMkLst>
            <pc:docMk/>
            <pc:sldMasterMk cId="763240664" sldId="2147483674"/>
            <pc:sldLayoutMk cId="3689764499" sldId="2147483688"/>
          </pc:sldLayoutMkLst>
        </pc:sldLayoutChg>
        <pc:sldLayoutChg chg="add del mod replId">
          <pc:chgData name="mauricio rosemberg" userId="5ecc7282e7302d41" providerId="Windows Live" clId="Web-{C3CF85E5-D79C-4576-A2FD-983529444D9A}" dt="2020-03-23T20:13:26.571" v="41"/>
          <pc:sldLayoutMkLst>
            <pc:docMk/>
            <pc:sldMasterMk cId="763240664" sldId="2147483674"/>
            <pc:sldLayoutMk cId="820963371" sldId="2147483689"/>
          </pc:sldLayoutMkLst>
        </pc:sldLayoutChg>
        <pc:sldLayoutChg chg="add del mod replId">
          <pc:chgData name="mauricio rosemberg" userId="5ecc7282e7302d41" providerId="Windows Live" clId="Web-{C3CF85E5-D79C-4576-A2FD-983529444D9A}" dt="2020-03-23T20:13:26.571" v="41"/>
          <pc:sldLayoutMkLst>
            <pc:docMk/>
            <pc:sldMasterMk cId="763240664" sldId="2147483674"/>
            <pc:sldLayoutMk cId="2591399631" sldId="2147483690"/>
          </pc:sldLayoutMkLst>
        </pc:sldLayoutChg>
        <pc:sldLayoutChg chg="add del mod replId">
          <pc:chgData name="mauricio rosemberg" userId="5ecc7282e7302d41" providerId="Windows Live" clId="Web-{C3CF85E5-D79C-4576-A2FD-983529444D9A}" dt="2020-03-23T20:13:26.571" v="41"/>
          <pc:sldLayoutMkLst>
            <pc:docMk/>
            <pc:sldMasterMk cId="763240664" sldId="2147483674"/>
            <pc:sldLayoutMk cId="2102667591" sldId="214748369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8A7B3-636B-3D4F-BEDF-5BA1024E1D04}" type="datetime1">
              <a:t>26/03/2020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8D0BE-B52C-1943-96A9-36750506F453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486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5C149-4F8A-384B-9895-2A7EF4BB0891}" type="datetime1">
              <a:t>26/03/2020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84CD3-AAE1-8346-9BBF-0855FCE3CC40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656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88199" y="-70553"/>
            <a:ext cx="9340241" cy="70024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00710"/>
            <a:ext cx="7772400" cy="1617028"/>
          </a:xfrm>
          <a:prstGeom prst="rect">
            <a:avLst/>
          </a:prstGeom>
        </p:spPr>
        <p:txBody>
          <a:bodyPr anchor="b"/>
          <a:lstStyle>
            <a:lvl1pPr algn="ctr">
              <a:defRPr sz="5100" b="1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21724"/>
            <a:ext cx="6400800" cy="796230"/>
          </a:xfrm>
        </p:spPr>
        <p:txBody>
          <a:bodyPr>
            <a:normAutofit/>
          </a:bodyPr>
          <a:lstStyle>
            <a:lvl1pPr marL="0" indent="0" algn="ctr">
              <a:buNone/>
              <a:defRPr sz="1900" b="0">
                <a:solidFill>
                  <a:srgbClr val="FAFAF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706731" y="5803030"/>
            <a:ext cx="1719262" cy="776287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706731" y="823913"/>
            <a:ext cx="1719262" cy="15660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8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a coluna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31D4-5CB3-754C-858C-83FA15FFC49A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822325" y="825500"/>
            <a:ext cx="5013325" cy="522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>
              <a:defRPr sz="3100" b="1">
                <a:solidFill>
                  <a:schemeClr val="tx2"/>
                </a:solidFill>
                <a:latin typeface="Corbel"/>
                <a:cs typeface="Corbel"/>
              </a:defRPr>
            </a:lvl1pPr>
            <a:lvl2pPr>
              <a:defRPr sz="1900" b="1">
                <a:solidFill>
                  <a:schemeClr val="bg1">
                    <a:lumMod val="25000"/>
                  </a:schemeClr>
                </a:solidFill>
                <a:latin typeface="Corbel"/>
                <a:cs typeface="Corbel"/>
              </a:defRPr>
            </a:lvl2pPr>
            <a:lvl3pPr>
              <a:defRPr sz="1900">
                <a:solidFill>
                  <a:schemeClr val="bg1">
                    <a:lumMod val="25000"/>
                  </a:schemeClr>
                </a:solidFill>
                <a:latin typeface="Corbel"/>
                <a:cs typeface="Corbel"/>
              </a:defRPr>
            </a:lvl3pPr>
            <a:lvl4pPr>
              <a:defRPr sz="1200">
                <a:solidFill>
                  <a:schemeClr val="bg1">
                    <a:lumMod val="25000"/>
                  </a:schemeClr>
                </a:solidFill>
                <a:latin typeface="Cambria"/>
                <a:cs typeface="Cambria"/>
              </a:defRPr>
            </a:lvl4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822325" y="6163609"/>
            <a:ext cx="2895600" cy="27213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defRPr>
            </a:lvl1pPr>
          </a:lstStyle>
          <a:p>
            <a:r>
              <a:rPr lang="pt-BR"/>
              <a:t>Nome do ebook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7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colunas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31D4-5CB3-754C-858C-83FA15FFC49A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822325" y="825500"/>
            <a:ext cx="3598863" cy="522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3"/>
          </p:nvPr>
        </p:nvSpPr>
        <p:spPr>
          <a:xfrm>
            <a:off x="4695825" y="825499"/>
            <a:ext cx="3595688" cy="522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822325" y="6163609"/>
            <a:ext cx="2895600" cy="27213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defRPr>
            </a:lvl1pPr>
          </a:lstStyle>
          <a:p>
            <a:r>
              <a:rPr lang="pt-BR"/>
              <a:t>Nome do ebook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1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colunas conteúdo mi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31D4-5CB3-754C-858C-83FA15FFC49A}" type="slidenum">
              <a:rPr lang="en-US" smtClean="0"/>
              <a:t>‹nº›</a:t>
            </a:fld>
            <a:endParaRPr lang="en-US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822325" y="6163609"/>
            <a:ext cx="2895600" cy="27213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defRPr>
            </a:lvl1pPr>
          </a:lstStyle>
          <a:p>
            <a:r>
              <a:rPr lang="pt-BR"/>
              <a:t>Nome do ebook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2325" y="823913"/>
            <a:ext cx="3594099" cy="5230811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4"/>
          </p:nvPr>
        </p:nvSpPr>
        <p:spPr>
          <a:xfrm>
            <a:off x="4695825" y="823913"/>
            <a:ext cx="3594099" cy="5230811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5623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F31D4-5CB3-754C-858C-83FA15FFC49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Nome do ebook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22325" y="823913"/>
            <a:ext cx="7469188" cy="5230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1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io Imagem/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F31D4-5CB3-754C-858C-83FA15FFC49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Nome do ebook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22325" y="3404196"/>
            <a:ext cx="7469187" cy="2650529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22326" y="823913"/>
            <a:ext cx="3594100" cy="2386012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5825" y="823913"/>
            <a:ext cx="3594100" cy="2386012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9582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de 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88199" y="-70553"/>
            <a:ext cx="9340241" cy="700241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325" y="2700710"/>
            <a:ext cx="7469188" cy="1617028"/>
          </a:xfrm>
          <a:prstGeom prst="rect">
            <a:avLst/>
          </a:prstGeom>
        </p:spPr>
        <p:txBody>
          <a:bodyPr anchor="b"/>
          <a:lstStyle>
            <a:lvl1pPr algn="l">
              <a:defRPr sz="5100" b="1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2325" y="1878022"/>
            <a:ext cx="6400800" cy="796230"/>
          </a:xfrm>
        </p:spPr>
        <p:txBody>
          <a:bodyPr anchor="b">
            <a:normAutofit/>
          </a:bodyPr>
          <a:lstStyle>
            <a:lvl1pPr marL="0" indent="0" algn="l">
              <a:buNone/>
              <a:defRPr sz="1900" b="0">
                <a:solidFill>
                  <a:srgbClr val="FAFAFA"/>
                </a:solidFill>
                <a:latin typeface="Cambria"/>
                <a:cs typeface="Cambr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Capítulo #</a:t>
            </a:r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706731" y="5803030"/>
            <a:ext cx="1719262" cy="7762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5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325" y="825500"/>
            <a:ext cx="7469188" cy="5229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57913" y="6163608"/>
            <a:ext cx="2133600" cy="2015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defRPr>
            </a:lvl1pPr>
          </a:lstStyle>
          <a:p>
            <a:fld id="{B62F31D4-5CB3-754C-858C-83FA15FFC49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822325" y="6163609"/>
            <a:ext cx="2895600" cy="27213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defRPr>
            </a:lvl1pPr>
          </a:lstStyle>
          <a:p>
            <a:r>
              <a:rPr lang="pt-BR"/>
              <a:t>Nome do ebook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0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3" r:id="rId4"/>
    <p:sldLayoutId id="2147483654" r:id="rId5"/>
    <p:sldLayoutId id="2147483655" r:id="rId6"/>
    <p:sldLayoutId id="2147483651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100" b="1" kern="1200">
          <a:solidFill>
            <a:schemeClr val="tx2"/>
          </a:solidFill>
          <a:latin typeface="Corbel"/>
          <a:ea typeface="+mn-ea"/>
          <a:cs typeface="Corbe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900" b="1" kern="1200">
          <a:solidFill>
            <a:schemeClr val="bg1">
              <a:lumMod val="25000"/>
            </a:schemeClr>
          </a:solidFill>
          <a:latin typeface="Corbel"/>
          <a:ea typeface="+mn-ea"/>
          <a:cs typeface="Corbe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bg1">
              <a:lumMod val="25000"/>
            </a:schemeClr>
          </a:solidFill>
          <a:latin typeface="Corbel"/>
          <a:ea typeface="+mn-ea"/>
          <a:cs typeface="Corbe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bg1">
              <a:lumMod val="25000"/>
            </a:schemeClr>
          </a:solidFill>
          <a:latin typeface="Cambria"/>
          <a:ea typeface="+mn-ea"/>
          <a:cs typeface="Cambria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8.receita.fazenda.gov.br/SimplesNacional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aivis.com.br/sit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aivis.com.br/sit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1" descr="Tela de celular com texto preto sobre fundo branco&#10;&#10;Descrição gerada com alta confiança">
            <a:extLst>
              <a:ext uri="{FF2B5EF4-FFF2-40B4-BE49-F238E27FC236}">
                <a16:creationId xmlns:a16="http://schemas.microsoft.com/office/drawing/2014/main" id="{9F04E458-8B5F-4DA3-852B-B113F73DB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90488" y="79070"/>
            <a:ext cx="8963025" cy="6699861"/>
          </a:xfrm>
          <a:noFill/>
        </p:spPr>
      </p:pic>
    </p:spTree>
    <p:extLst>
      <p:ext uri="{BB962C8B-B14F-4D97-AF65-F5344CB8AC3E}">
        <p14:creationId xmlns:p14="http://schemas.microsoft.com/office/powerpoint/2010/main" val="4146324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5">
            <a:extLst>
              <a:ext uri="{FF2B5EF4-FFF2-40B4-BE49-F238E27FC236}">
                <a16:creationId xmlns:a16="http://schemas.microsoft.com/office/drawing/2014/main" id="{72E204E3-2434-42F3-ADC4-D45C940AD8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90488" y="79070"/>
            <a:ext cx="8963025" cy="6699861"/>
          </a:xfrm>
          <a:noFill/>
        </p:spPr>
      </p:pic>
    </p:spTree>
    <p:extLst>
      <p:ext uri="{BB962C8B-B14F-4D97-AF65-F5344CB8AC3E}">
        <p14:creationId xmlns:p14="http://schemas.microsoft.com/office/powerpoint/2010/main" val="1123889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31D4-5CB3-754C-858C-83FA15FFC49A}" type="slidenum">
              <a:rPr lang="en-US" smtClean="0"/>
              <a:t>11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7948" y="825500"/>
            <a:ext cx="6106002" cy="52292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err="1"/>
              <a:t>Alíquotas</a:t>
            </a:r>
            <a:r>
              <a:rPr lang="en-US" dirty="0"/>
              <a:t> e </a:t>
            </a:r>
            <a:r>
              <a:rPr lang="en-US" err="1"/>
              <a:t>atividades</a:t>
            </a:r>
            <a:endParaRPr lang="pt-BR" err="1"/>
          </a:p>
          <a:p>
            <a:endParaRPr lang="fr-FR" sz="1200" b="0" dirty="0"/>
          </a:p>
          <a:p>
            <a:r>
              <a:rPr lang="en-US" sz="1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Alíquotas</a:t>
            </a:r>
            <a:endParaRPr lang="fr-FR" err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sz="1200" b="0" dirty="0"/>
          </a:p>
          <a:p>
            <a:pPr algn="just"/>
            <a:r>
              <a:rPr lang="fr-FR" sz="1200" b="0" dirty="0"/>
              <a:t>As </a:t>
            </a:r>
            <a:r>
              <a:rPr lang="fr-FR" sz="1200" b="0" dirty="0" err="1"/>
              <a:t>alíquotas</a:t>
            </a:r>
            <a:r>
              <a:rPr lang="fr-FR" sz="1200" b="0" dirty="0"/>
              <a:t> do Simples </a:t>
            </a:r>
            <a:r>
              <a:rPr lang="fr-FR" sz="1200" b="0" dirty="0" err="1"/>
              <a:t>Nacional</a:t>
            </a:r>
            <a:r>
              <a:rPr lang="fr-FR" sz="1200" b="0" dirty="0"/>
              <a:t> </a:t>
            </a:r>
            <a:r>
              <a:rPr lang="fr-FR" sz="1200" b="0" dirty="0" err="1"/>
              <a:t>sofrem</a:t>
            </a:r>
            <a:r>
              <a:rPr lang="fr-FR" sz="1200" b="0" dirty="0"/>
              <a:t> </a:t>
            </a:r>
            <a:r>
              <a:rPr lang="fr-FR" sz="1200" b="0" dirty="0" err="1"/>
              <a:t>alterações</a:t>
            </a:r>
            <a:r>
              <a:rPr lang="fr-FR" sz="1200" b="0" dirty="0"/>
              <a:t> constantes e </a:t>
            </a:r>
            <a:r>
              <a:rPr lang="fr-FR" sz="1200" b="0" dirty="0" err="1"/>
              <a:t>temos</a:t>
            </a:r>
            <a:r>
              <a:rPr lang="fr-FR" sz="1200" b="0" dirty="0"/>
              <a:t> que </a:t>
            </a:r>
            <a:r>
              <a:rPr lang="fr-FR" sz="1200" b="0" dirty="0" err="1"/>
              <a:t>ficar</a:t>
            </a:r>
            <a:r>
              <a:rPr lang="fr-FR" sz="1200" b="0" dirty="0"/>
              <a:t> </a:t>
            </a:r>
            <a:r>
              <a:rPr lang="fr-FR" sz="1200" b="0" dirty="0" err="1"/>
              <a:t>atentos</a:t>
            </a:r>
            <a:r>
              <a:rPr lang="fr-FR" sz="1200" b="0" dirty="0"/>
              <a:t>. </a:t>
            </a:r>
            <a:r>
              <a:rPr lang="fr-FR" sz="1200" b="0" dirty="0" err="1"/>
              <a:t>Diversas</a:t>
            </a:r>
            <a:r>
              <a:rPr lang="fr-FR" sz="1200" b="0" dirty="0"/>
              <a:t> </a:t>
            </a:r>
            <a:r>
              <a:rPr lang="fr-FR" sz="1200" b="0" dirty="0" err="1"/>
              <a:t>atividades</a:t>
            </a:r>
            <a:r>
              <a:rPr lang="fr-FR" sz="1200" b="0" dirty="0"/>
              <a:t> que </a:t>
            </a:r>
            <a:r>
              <a:rPr lang="fr-FR" sz="1200" b="0" dirty="0" err="1"/>
              <a:t>anteriormente</a:t>
            </a:r>
            <a:r>
              <a:rPr lang="fr-FR" sz="1200" b="0" dirty="0"/>
              <a:t> </a:t>
            </a:r>
            <a:r>
              <a:rPr lang="fr-FR" sz="1200" b="0" dirty="0" err="1"/>
              <a:t>estavam</a:t>
            </a:r>
            <a:r>
              <a:rPr lang="fr-FR" sz="1200" b="0" dirty="0"/>
              <a:t> </a:t>
            </a:r>
            <a:r>
              <a:rPr lang="fr-FR" sz="1200" b="0" dirty="0" err="1"/>
              <a:t>exclusivamente</a:t>
            </a:r>
            <a:r>
              <a:rPr lang="fr-FR" sz="1200" b="0" dirty="0"/>
              <a:t> no </a:t>
            </a:r>
            <a:r>
              <a:rPr lang="fr-FR" sz="1200" b="0" dirty="0" err="1"/>
              <a:t>Regime</a:t>
            </a:r>
            <a:r>
              <a:rPr lang="fr-FR" sz="1200" b="0" dirty="0"/>
              <a:t> Normal, </a:t>
            </a:r>
            <a:r>
              <a:rPr lang="fr-FR" sz="1200" b="0" dirty="0" err="1"/>
              <a:t>já</a:t>
            </a:r>
            <a:r>
              <a:rPr lang="fr-FR" sz="1200" b="0" dirty="0"/>
              <a:t> </a:t>
            </a:r>
            <a:r>
              <a:rPr lang="fr-FR" sz="1200" b="0" dirty="0" err="1"/>
              <a:t>podem</a:t>
            </a:r>
            <a:r>
              <a:rPr lang="fr-FR" sz="1200" b="0" dirty="0"/>
              <a:t> </a:t>
            </a:r>
            <a:r>
              <a:rPr lang="fr-FR" sz="1200" b="0" dirty="0" err="1"/>
              <a:t>ser</a:t>
            </a:r>
            <a:r>
              <a:rPr lang="fr-FR" sz="1200" b="0" dirty="0"/>
              <a:t> </a:t>
            </a:r>
            <a:r>
              <a:rPr lang="fr-FR" sz="1200" b="0" dirty="0" err="1"/>
              <a:t>enquadradas</a:t>
            </a:r>
            <a:r>
              <a:rPr lang="fr-FR" sz="1200" b="0" dirty="0"/>
              <a:t> </a:t>
            </a:r>
            <a:r>
              <a:rPr lang="fr-FR" sz="1200" b="0" dirty="0" err="1"/>
              <a:t>como</a:t>
            </a:r>
            <a:r>
              <a:rPr lang="fr-FR" sz="1200" b="0" dirty="0"/>
              <a:t> Simples </a:t>
            </a:r>
            <a:r>
              <a:rPr lang="fr-FR" sz="1200" b="0" dirty="0" err="1"/>
              <a:t>Nacional</a:t>
            </a:r>
            <a:r>
              <a:rPr lang="fr-FR" sz="1200" b="0" dirty="0"/>
              <a:t>. Agora </a:t>
            </a:r>
            <a:r>
              <a:rPr lang="fr-FR" sz="1200" b="0" dirty="0" err="1"/>
              <a:t>em</a:t>
            </a:r>
            <a:r>
              <a:rPr lang="fr-FR" sz="1200" b="0" dirty="0"/>
              <a:t> 2020 a </a:t>
            </a:r>
            <a:r>
              <a:rPr lang="fr-FR" sz="1200" b="0" dirty="0" err="1"/>
              <a:t>modificação</a:t>
            </a:r>
            <a:r>
              <a:rPr lang="fr-FR" sz="1200" b="0" dirty="0"/>
              <a:t> mais </a:t>
            </a:r>
            <a:r>
              <a:rPr lang="fr-FR" sz="1200" b="0" dirty="0" err="1"/>
              <a:t>significativa</a:t>
            </a:r>
            <a:r>
              <a:rPr lang="fr-FR" sz="1200" b="0" dirty="0"/>
              <a:t> foi quanto a </a:t>
            </a:r>
            <a:r>
              <a:rPr lang="fr-FR" sz="1200" b="0" dirty="0" err="1"/>
              <a:t>quantidade</a:t>
            </a:r>
            <a:r>
              <a:rPr lang="fr-FR" sz="1200" b="0" dirty="0"/>
              <a:t> de </a:t>
            </a:r>
            <a:r>
              <a:rPr lang="fr-FR" sz="1200" b="0" dirty="0" err="1"/>
              <a:t>faixas</a:t>
            </a:r>
            <a:r>
              <a:rPr lang="fr-FR" sz="1200" b="0" dirty="0"/>
              <a:t> de </a:t>
            </a:r>
            <a:r>
              <a:rPr lang="fr-FR" sz="1200" b="0" dirty="0" err="1"/>
              <a:t>faturamento</a:t>
            </a:r>
            <a:r>
              <a:rPr lang="fr-FR" sz="1200" b="0" dirty="0"/>
              <a:t> que </a:t>
            </a:r>
            <a:r>
              <a:rPr lang="fr-FR" sz="1200" b="0" dirty="0" err="1"/>
              <a:t>reduziu</a:t>
            </a:r>
            <a:r>
              <a:rPr lang="fr-FR" sz="1200" b="0" dirty="0"/>
              <a:t> de 20 para </a:t>
            </a:r>
            <a:r>
              <a:rPr lang="fr-FR" sz="1200" b="0" dirty="0" err="1"/>
              <a:t>apenas</a:t>
            </a:r>
            <a:r>
              <a:rPr lang="fr-FR" sz="1200" b="0" dirty="0"/>
              <a:t> 6. </a:t>
            </a:r>
            <a:endParaRPr lang="fr-FR"/>
          </a:p>
          <a:p>
            <a:endParaRPr lang="fr-FR" sz="1200" b="0" dirty="0"/>
          </a:p>
          <a:p>
            <a:r>
              <a:rPr lang="fr-FR" sz="1200" b="0" err="1"/>
              <a:t>Veja</a:t>
            </a:r>
            <a:r>
              <a:rPr lang="fr-FR" sz="1200" b="0" dirty="0"/>
              <a:t> </a:t>
            </a:r>
            <a:r>
              <a:rPr lang="fr-FR" sz="1200" b="0" err="1"/>
              <a:t>nas</a:t>
            </a:r>
            <a:r>
              <a:rPr lang="fr-FR" sz="1200" b="0" dirty="0"/>
              <a:t> </a:t>
            </a:r>
            <a:r>
              <a:rPr lang="fr-FR" sz="1200" b="0" err="1"/>
              <a:t>tabelas</a:t>
            </a:r>
            <a:r>
              <a:rPr lang="fr-FR" sz="1200" b="0" dirty="0"/>
              <a:t> </a:t>
            </a:r>
            <a:r>
              <a:rPr lang="fr-FR" sz="1200" b="0" err="1"/>
              <a:t>abaixo</a:t>
            </a:r>
            <a:r>
              <a:rPr lang="fr-FR" sz="1200" b="0" dirty="0"/>
              <a:t>:</a:t>
            </a:r>
            <a:endParaRPr lang="fr-FR" dirty="0"/>
          </a:p>
          <a:p>
            <a:r>
              <a:rPr lang="fr-FR" sz="1800" err="1"/>
              <a:t>Anexo</a:t>
            </a:r>
            <a:r>
              <a:rPr lang="fr-FR" sz="1800" dirty="0"/>
              <a:t> I do Simples </a:t>
            </a:r>
            <a:r>
              <a:rPr lang="fr-FR" sz="1800" err="1"/>
              <a:t>Nacional</a:t>
            </a:r>
            <a:r>
              <a:rPr lang="fr-FR" sz="1800" dirty="0"/>
              <a:t> 2020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Nome do ebook</a:t>
            </a:r>
            <a:endParaRPr lang="en-US"/>
          </a:p>
        </p:txBody>
      </p:sp>
      <p:pic>
        <p:nvPicPr>
          <p:cNvPr id="4" name="Imagem 14" descr="Uma imagem contendo comida, desenho&#10;&#10;Descrição gerada com muito alta confiança">
            <a:extLst>
              <a:ext uri="{FF2B5EF4-FFF2-40B4-BE49-F238E27FC236}">
                <a16:creationId xmlns:a16="http://schemas.microsoft.com/office/drawing/2014/main" id="{8E46FD2E-2199-423C-8B21-2F6252B0A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58" y="5935040"/>
            <a:ext cx="1693653" cy="681355"/>
          </a:xfrm>
          <a:prstGeom prst="rect">
            <a:avLst/>
          </a:prstGeom>
        </p:spPr>
      </p:pic>
      <p:pic>
        <p:nvPicPr>
          <p:cNvPr id="3" name="Imagem 6" descr="Tela de celular com texto preto sobre fundo branco&#10;&#10;Descrição gerada com alta confiança">
            <a:extLst>
              <a:ext uri="{FF2B5EF4-FFF2-40B4-BE49-F238E27FC236}">
                <a16:creationId xmlns:a16="http://schemas.microsoft.com/office/drawing/2014/main" id="{5F3BF503-C1C4-4253-B763-41510026B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953055"/>
            <a:ext cx="4741652" cy="146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87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31D4-5CB3-754C-858C-83FA15FFC49A}" type="slidenum">
              <a:rPr lang="en-US" smtClean="0"/>
              <a:t>12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325" y="825500"/>
            <a:ext cx="5847210" cy="52292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err="1">
                <a:solidFill>
                  <a:schemeClr val="tx1"/>
                </a:solidFill>
              </a:rPr>
              <a:t>Alíquotas</a:t>
            </a:r>
            <a:endParaRPr lang="fr-FR" sz="2800">
              <a:solidFill>
                <a:schemeClr val="tx1"/>
              </a:solidFill>
            </a:endParaRPr>
          </a:p>
          <a:p>
            <a:endParaRPr lang="fr-FR" sz="1800" dirty="0"/>
          </a:p>
          <a:p>
            <a:r>
              <a:rPr lang="fr-FR" sz="1800" err="1"/>
              <a:t>Anexo</a:t>
            </a:r>
            <a:r>
              <a:rPr lang="fr-FR" sz="1800" dirty="0"/>
              <a:t> II do Simples </a:t>
            </a:r>
            <a:r>
              <a:rPr lang="fr-FR" sz="1800" err="1"/>
              <a:t>Nacional</a:t>
            </a:r>
            <a:r>
              <a:rPr lang="fr-FR" sz="1800" dirty="0"/>
              <a:t> 2020</a:t>
            </a:r>
            <a:endParaRPr lang="fr-FR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r>
              <a:rPr lang="fr-FR" sz="1800" err="1"/>
              <a:t>Anexo</a:t>
            </a:r>
            <a:r>
              <a:rPr lang="fr-FR" sz="1800" dirty="0"/>
              <a:t> III do Simples </a:t>
            </a:r>
            <a:r>
              <a:rPr lang="fr-FR" sz="1800" err="1"/>
              <a:t>Nacional</a:t>
            </a:r>
            <a:r>
              <a:rPr lang="fr-FR" sz="1800" dirty="0"/>
              <a:t> 2020</a:t>
            </a:r>
            <a:endParaRPr lang="fr-FR"/>
          </a:p>
          <a:p>
            <a:r>
              <a:rPr lang="fr-FR" sz="1200" b="0" err="1"/>
              <a:t>Empresas</a:t>
            </a:r>
            <a:r>
              <a:rPr lang="fr-FR" sz="1200" b="0" dirty="0"/>
              <a:t>: </a:t>
            </a:r>
            <a:r>
              <a:rPr lang="fr-FR" sz="1200" b="0" err="1"/>
              <a:t>Agências</a:t>
            </a:r>
            <a:r>
              <a:rPr lang="fr-FR" sz="1200" b="0" dirty="0"/>
              <a:t> de </a:t>
            </a:r>
            <a:r>
              <a:rPr lang="fr-FR" sz="1200" b="0" err="1"/>
              <a:t>viagens</a:t>
            </a:r>
            <a:r>
              <a:rPr lang="fr-FR" sz="1200" b="0" dirty="0"/>
              <a:t>, </a:t>
            </a:r>
            <a:r>
              <a:rPr lang="fr-FR" sz="1200" b="0" err="1"/>
              <a:t>escritórios</a:t>
            </a:r>
            <a:r>
              <a:rPr lang="fr-FR" sz="1200" b="0" dirty="0"/>
              <a:t> de </a:t>
            </a:r>
            <a:r>
              <a:rPr lang="fr-FR" sz="1200" b="0" err="1"/>
              <a:t>contabilidade</a:t>
            </a:r>
            <a:r>
              <a:rPr lang="fr-FR" sz="1200" b="0" dirty="0"/>
              <a:t>, </a:t>
            </a:r>
            <a:r>
              <a:rPr lang="fr-FR" sz="1200" b="0" err="1"/>
              <a:t>academias</a:t>
            </a:r>
            <a:r>
              <a:rPr lang="fr-FR" sz="1200" b="0" dirty="0"/>
              <a:t>, </a:t>
            </a:r>
            <a:r>
              <a:rPr lang="fr-FR" sz="1200" b="0" err="1"/>
              <a:t>laboratórios</a:t>
            </a:r>
            <a:r>
              <a:rPr lang="fr-FR" sz="1200" b="0" dirty="0"/>
              <a:t>, </a:t>
            </a:r>
            <a:r>
              <a:rPr lang="fr-FR" sz="1200" b="0" err="1"/>
              <a:t>serviços</a:t>
            </a:r>
            <a:r>
              <a:rPr lang="fr-FR" sz="1200" b="0" dirty="0"/>
              <a:t> </a:t>
            </a:r>
            <a:r>
              <a:rPr lang="fr-FR" sz="1200" b="0" err="1"/>
              <a:t>advocatícios</a:t>
            </a:r>
            <a:r>
              <a:rPr lang="fr-FR" sz="1200" b="0" dirty="0"/>
              <a:t>, </a:t>
            </a:r>
            <a:r>
              <a:rPr lang="fr-FR" sz="1200" b="0" err="1"/>
              <a:t>empresas</a:t>
            </a:r>
            <a:r>
              <a:rPr lang="fr-FR" sz="1200" b="0" dirty="0"/>
              <a:t> de </a:t>
            </a:r>
            <a:r>
              <a:rPr lang="fr-FR" sz="1200" b="0"/>
              <a:t>medicina, </a:t>
            </a:r>
            <a:r>
              <a:rPr lang="fr-FR" sz="1200" b="0" err="1"/>
              <a:t>odontologia</a:t>
            </a:r>
            <a:r>
              <a:rPr lang="fr-FR" sz="1200" b="0" dirty="0"/>
              <a:t>, etc.</a:t>
            </a:r>
            <a:endParaRPr lang="fr-FR" sz="1200" dirty="0"/>
          </a:p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Nome do ebook</a:t>
            </a:r>
            <a:endParaRPr lang="en-US"/>
          </a:p>
        </p:txBody>
      </p:sp>
      <p:pic>
        <p:nvPicPr>
          <p:cNvPr id="4" name="Imagem 14" descr="Uma imagem contendo comida, desenho&#10;&#10;Descrição gerada com muito alta confiança">
            <a:extLst>
              <a:ext uri="{FF2B5EF4-FFF2-40B4-BE49-F238E27FC236}">
                <a16:creationId xmlns:a16="http://schemas.microsoft.com/office/drawing/2014/main" id="{8E46FD2E-2199-423C-8B21-2F6252B0A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58" y="5935040"/>
            <a:ext cx="1693653" cy="681355"/>
          </a:xfrm>
          <a:prstGeom prst="rect">
            <a:avLst/>
          </a:prstGeom>
        </p:spPr>
      </p:pic>
      <p:pic>
        <p:nvPicPr>
          <p:cNvPr id="7" name="Imagem 7" descr="Tela de celular com texto preto sobre fundo branco&#10;&#10;Descrição gerada com alta confiança">
            <a:extLst>
              <a:ext uri="{FF2B5EF4-FFF2-40B4-BE49-F238E27FC236}">
                <a16:creationId xmlns:a16="http://schemas.microsoft.com/office/drawing/2014/main" id="{87A766AF-7266-417C-8C62-3702CABE6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081841"/>
            <a:ext cx="4641011" cy="1443487"/>
          </a:xfrm>
          <a:prstGeom prst="rect">
            <a:avLst/>
          </a:prstGeom>
        </p:spPr>
      </p:pic>
      <p:pic>
        <p:nvPicPr>
          <p:cNvPr id="9" name="Imagem 9" descr="Tela de celular com texto preto sobre fundo branco&#10;&#10;Descrição gerada com alta confiança">
            <a:extLst>
              <a:ext uri="{FF2B5EF4-FFF2-40B4-BE49-F238E27FC236}">
                <a16:creationId xmlns:a16="http://schemas.microsoft.com/office/drawing/2014/main" id="{DBE0762D-4205-49F9-B834-D377EBC3C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382890"/>
            <a:ext cx="4641011" cy="142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77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31D4-5CB3-754C-858C-83FA15FFC49A}" type="slidenum">
              <a:rPr lang="en-US" smtClean="0"/>
              <a:t>13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325" y="825500"/>
            <a:ext cx="5847210" cy="52292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err="1">
                <a:solidFill>
                  <a:schemeClr val="tx1"/>
                </a:solidFill>
              </a:rPr>
              <a:t>Alíquotas</a:t>
            </a:r>
            <a:endParaRPr lang="fr-FR" sz="2800">
              <a:solidFill>
                <a:schemeClr val="tx1"/>
              </a:solidFill>
            </a:endParaRPr>
          </a:p>
          <a:p>
            <a:endParaRPr lang="fr-FR" sz="1800" dirty="0"/>
          </a:p>
          <a:p>
            <a:r>
              <a:rPr lang="fr-FR" sz="1800" dirty="0" err="1"/>
              <a:t>Anexo</a:t>
            </a:r>
            <a:r>
              <a:rPr lang="fr-FR" sz="1800" dirty="0"/>
              <a:t> IV do Simples </a:t>
            </a:r>
            <a:r>
              <a:rPr lang="fr-FR" sz="1800" dirty="0" err="1"/>
              <a:t>Nacional</a:t>
            </a:r>
            <a:r>
              <a:rPr lang="fr-FR" sz="1800" dirty="0"/>
              <a:t> 2020</a:t>
            </a:r>
            <a:endParaRPr lang="fr-FR">
              <a:solidFill>
                <a:srgbClr val="666666"/>
              </a:solidFill>
            </a:endParaRPr>
          </a:p>
          <a:p>
            <a:r>
              <a:rPr lang="fr-FR" sz="1200" b="0" dirty="0" err="1"/>
              <a:t>Empresas</a:t>
            </a:r>
            <a:r>
              <a:rPr lang="fr-FR" sz="1200" b="0" dirty="0"/>
              <a:t> que </a:t>
            </a:r>
            <a:r>
              <a:rPr lang="fr-FR" sz="1200" b="0" dirty="0" err="1"/>
              <a:t>fornecem</a:t>
            </a:r>
            <a:r>
              <a:rPr lang="fr-FR" sz="1200" b="0" dirty="0"/>
              <a:t> </a:t>
            </a:r>
            <a:r>
              <a:rPr lang="fr-FR" sz="1200" b="0" dirty="0" err="1"/>
              <a:t>serviço</a:t>
            </a:r>
            <a:r>
              <a:rPr lang="fr-FR" sz="1200" b="0" dirty="0"/>
              <a:t> de </a:t>
            </a:r>
            <a:r>
              <a:rPr lang="fr-FR" sz="1200" b="0" dirty="0" err="1"/>
              <a:t>vigilância</a:t>
            </a:r>
            <a:r>
              <a:rPr lang="fr-FR" sz="1200" b="0" dirty="0"/>
              <a:t>, </a:t>
            </a:r>
            <a:r>
              <a:rPr lang="fr-FR" sz="1200" b="0" dirty="0" err="1"/>
              <a:t>limpeza</a:t>
            </a:r>
            <a:r>
              <a:rPr lang="fr-FR" sz="1200" b="0" dirty="0"/>
              <a:t>, </a:t>
            </a:r>
            <a:r>
              <a:rPr lang="fr-FR" sz="1200" b="0" dirty="0" err="1"/>
              <a:t>obras</a:t>
            </a:r>
            <a:r>
              <a:rPr lang="fr-FR" sz="1200" b="0" dirty="0"/>
              <a:t>, </a:t>
            </a:r>
            <a:r>
              <a:rPr lang="fr-FR" sz="1200" b="0" dirty="0" err="1"/>
              <a:t>construção</a:t>
            </a:r>
            <a:r>
              <a:rPr lang="fr-FR" sz="1200" b="0" dirty="0"/>
              <a:t> de </a:t>
            </a:r>
            <a:r>
              <a:rPr lang="fr-FR" sz="1200" b="0" dirty="0" err="1"/>
              <a:t>imóveis</a:t>
            </a:r>
            <a:r>
              <a:rPr lang="fr-FR" sz="1200" b="0" dirty="0"/>
              <a:t>.</a:t>
            </a:r>
          </a:p>
          <a:p>
            <a:endParaRPr lang="fr-FR" sz="1200" b="0" dirty="0"/>
          </a:p>
          <a:p>
            <a:endParaRPr lang="fr-FR" sz="1200" b="0" dirty="0"/>
          </a:p>
          <a:p>
            <a:endParaRPr lang="fr-FR" sz="1200" b="0" dirty="0"/>
          </a:p>
          <a:p>
            <a:endParaRPr lang="fr-FR" sz="1200" b="0" dirty="0"/>
          </a:p>
          <a:p>
            <a:endParaRPr lang="fr-FR" sz="1200" b="0" dirty="0"/>
          </a:p>
          <a:p>
            <a:endParaRPr lang="fr-FR" sz="1200" b="0" dirty="0"/>
          </a:p>
          <a:p>
            <a:endParaRPr lang="fr-FR" sz="1200" b="0" dirty="0"/>
          </a:p>
          <a:p>
            <a:r>
              <a:rPr lang="fr-FR" sz="1800" dirty="0"/>
              <a:t>Anexo V do Simples </a:t>
            </a:r>
            <a:r>
              <a:rPr lang="fr-FR" sz="1800" dirty="0" err="1"/>
              <a:t>Nacional</a:t>
            </a:r>
            <a:r>
              <a:rPr lang="fr-FR" sz="1800" dirty="0"/>
              <a:t> 2020</a:t>
            </a:r>
          </a:p>
          <a:p>
            <a:r>
              <a:rPr lang="fr-FR" sz="1200" b="0" dirty="0" err="1"/>
              <a:t>Empresas</a:t>
            </a:r>
            <a:r>
              <a:rPr lang="fr-FR" sz="1200" b="0" dirty="0"/>
              <a:t> que </a:t>
            </a:r>
            <a:r>
              <a:rPr lang="fr-FR" sz="1200" b="0" dirty="0" err="1"/>
              <a:t>fornecem</a:t>
            </a:r>
            <a:r>
              <a:rPr lang="fr-FR" sz="1200" b="0" dirty="0"/>
              <a:t> </a:t>
            </a:r>
            <a:r>
              <a:rPr lang="fr-FR" sz="1200" b="0" dirty="0" err="1"/>
              <a:t>serviço</a:t>
            </a:r>
            <a:r>
              <a:rPr lang="fr-FR" sz="1200" b="0" dirty="0"/>
              <a:t> de </a:t>
            </a:r>
            <a:r>
              <a:rPr lang="fr-FR" sz="1200" b="0" dirty="0" err="1"/>
              <a:t>jornalismo</a:t>
            </a:r>
            <a:r>
              <a:rPr lang="fr-FR" sz="1200" b="0" dirty="0"/>
              <a:t>, </a:t>
            </a:r>
            <a:r>
              <a:rPr lang="fr-FR" sz="1200" b="0" dirty="0" err="1"/>
              <a:t>auditoria</a:t>
            </a:r>
            <a:r>
              <a:rPr lang="fr-FR" sz="1200" b="0" dirty="0"/>
              <a:t>, </a:t>
            </a:r>
            <a:r>
              <a:rPr lang="fr-FR" sz="1200" b="0" dirty="0" err="1"/>
              <a:t>publicidade</a:t>
            </a:r>
            <a:r>
              <a:rPr lang="fr-FR" sz="1200" b="0" dirty="0"/>
              <a:t>, </a:t>
            </a:r>
            <a:r>
              <a:rPr lang="fr-FR" sz="1200" b="0" dirty="0" err="1"/>
              <a:t>tecnologia</a:t>
            </a:r>
            <a:r>
              <a:rPr lang="fr-FR" sz="1200" b="0" dirty="0"/>
              <a:t>, </a:t>
            </a:r>
            <a:r>
              <a:rPr lang="fr-FR" sz="1200" b="0" dirty="0" err="1"/>
              <a:t>engenharia</a:t>
            </a:r>
            <a:r>
              <a:rPr lang="fr-FR" sz="1200" b="0" dirty="0"/>
              <a:t>, entre </a:t>
            </a:r>
            <a:r>
              <a:rPr lang="fr-FR" sz="1200" b="0" dirty="0" err="1"/>
              <a:t>outros</a:t>
            </a:r>
            <a:r>
              <a:rPr lang="fr-FR" sz="1200" b="0" dirty="0"/>
              <a:t>.</a:t>
            </a:r>
          </a:p>
          <a:p>
            <a:endParaRPr lang="fr-FR" sz="1200" b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Nome do ebook</a:t>
            </a:r>
            <a:endParaRPr lang="en-US"/>
          </a:p>
        </p:txBody>
      </p:sp>
      <p:pic>
        <p:nvPicPr>
          <p:cNvPr id="4" name="Imagem 14" descr="Uma imagem contendo comida, desenho&#10;&#10;Descrição gerada com muito alta confiança">
            <a:extLst>
              <a:ext uri="{FF2B5EF4-FFF2-40B4-BE49-F238E27FC236}">
                <a16:creationId xmlns:a16="http://schemas.microsoft.com/office/drawing/2014/main" id="{8E46FD2E-2199-423C-8B21-2F6252B0A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58" y="5935040"/>
            <a:ext cx="1693653" cy="681355"/>
          </a:xfrm>
          <a:prstGeom prst="rect">
            <a:avLst/>
          </a:prstGeom>
        </p:spPr>
      </p:pic>
      <p:pic>
        <p:nvPicPr>
          <p:cNvPr id="3" name="Imagem 7" descr="Tela de celular com texto preto sobre fundo branco&#10;&#10;Descrição gerada com alta confiança">
            <a:extLst>
              <a:ext uri="{FF2B5EF4-FFF2-40B4-BE49-F238E27FC236}">
                <a16:creationId xmlns:a16="http://schemas.microsoft.com/office/drawing/2014/main" id="{79532C86-D3A3-4684-9156-F78E8DAE4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283795"/>
            <a:ext cx="4396596" cy="1370258"/>
          </a:xfrm>
          <a:prstGeom prst="rect">
            <a:avLst/>
          </a:prstGeom>
        </p:spPr>
      </p:pic>
      <p:pic>
        <p:nvPicPr>
          <p:cNvPr id="10" name="Imagem 10" descr="Tela de celular com texto preto sobre fundo branco&#10;&#10;Descrição gerada com alta confiança">
            <a:extLst>
              <a:ext uri="{FF2B5EF4-FFF2-40B4-BE49-F238E27FC236}">
                <a16:creationId xmlns:a16="http://schemas.microsoft.com/office/drawing/2014/main" id="{EA244EDF-3EF4-4C57-A3FD-E21AB3219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569795"/>
            <a:ext cx="4396596" cy="137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9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31D4-5CB3-754C-858C-83FA15FFC49A}" type="slidenum">
              <a:rPr lang="en-US" smtClean="0"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7948" y="825500"/>
            <a:ext cx="3613240" cy="497043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err="1"/>
              <a:t>Atividades</a:t>
            </a:r>
            <a:endParaRPr lang="pt-BR" sz="2800"/>
          </a:p>
          <a:p>
            <a:endParaRPr lang="fr-FR" sz="1200" b="0" dirty="0">
              <a:solidFill>
                <a:srgbClr val="2D3C4B"/>
              </a:solidFill>
            </a:endParaRPr>
          </a:p>
          <a:p>
            <a:pPr algn="just"/>
            <a:r>
              <a:rPr lang="fr-FR" sz="1200" b="0" dirty="0"/>
              <a:t>São </a:t>
            </a:r>
            <a:r>
              <a:rPr lang="fr-FR" sz="1200" b="0" dirty="0" err="1"/>
              <a:t>muitas</a:t>
            </a:r>
            <a:r>
              <a:rPr lang="fr-FR" sz="1200" b="0" dirty="0"/>
              <a:t> as </a:t>
            </a:r>
            <a:r>
              <a:rPr lang="fr-FR" sz="1200" b="0" dirty="0" err="1"/>
              <a:t>atividades</a:t>
            </a:r>
            <a:r>
              <a:rPr lang="fr-FR" sz="1200" b="0" dirty="0"/>
              <a:t> que </a:t>
            </a:r>
            <a:r>
              <a:rPr lang="fr-FR" sz="1200" b="0" dirty="0" err="1"/>
              <a:t>podem</a:t>
            </a:r>
            <a:r>
              <a:rPr lang="fr-FR" sz="1200" b="0" dirty="0"/>
              <a:t> </a:t>
            </a:r>
            <a:r>
              <a:rPr lang="fr-FR" sz="1200" b="0" dirty="0" err="1"/>
              <a:t>aderir</a:t>
            </a:r>
            <a:r>
              <a:rPr lang="fr-FR" sz="1200" b="0" dirty="0"/>
              <a:t> ao Simples </a:t>
            </a:r>
            <a:r>
              <a:rPr lang="fr-FR" sz="1200" b="0" dirty="0" err="1"/>
              <a:t>Nacional</a:t>
            </a:r>
            <a:r>
              <a:rPr lang="fr-FR" sz="1200" b="0" dirty="0"/>
              <a:t>. </a:t>
            </a:r>
            <a:r>
              <a:rPr lang="fr-FR" sz="1200" b="0" dirty="0" err="1"/>
              <a:t>Uma</a:t>
            </a:r>
            <a:r>
              <a:rPr lang="fr-FR" sz="1200" b="0" dirty="0"/>
              <a:t> </a:t>
            </a:r>
            <a:r>
              <a:rPr lang="fr-FR" sz="1200" b="0" dirty="0" err="1"/>
              <a:t>mudança</a:t>
            </a:r>
            <a:r>
              <a:rPr lang="fr-FR" sz="1200" b="0" dirty="0"/>
              <a:t> </a:t>
            </a:r>
            <a:r>
              <a:rPr lang="fr-FR" sz="1200" b="0" dirty="0" err="1"/>
              <a:t>significativa</a:t>
            </a:r>
            <a:r>
              <a:rPr lang="fr-FR" sz="1200" b="0" dirty="0"/>
              <a:t> para 2020 que </a:t>
            </a:r>
            <a:r>
              <a:rPr lang="fr-FR" sz="1200" b="0" dirty="0" err="1"/>
              <a:t>adiciona</a:t>
            </a:r>
            <a:r>
              <a:rPr lang="fr-FR" sz="1200" b="0" dirty="0"/>
              <a:t> </a:t>
            </a:r>
            <a:r>
              <a:rPr lang="fr-FR" sz="1200" b="0" dirty="0" err="1"/>
              <a:t>uma</a:t>
            </a:r>
            <a:r>
              <a:rPr lang="fr-FR" sz="1200" b="0" dirty="0"/>
              <a:t> nova </a:t>
            </a:r>
            <a:r>
              <a:rPr lang="fr-FR" sz="1200" b="0" dirty="0" err="1"/>
              <a:t>atividade</a:t>
            </a:r>
            <a:r>
              <a:rPr lang="fr-FR" sz="1200" b="0" dirty="0"/>
              <a:t> ao Simples </a:t>
            </a:r>
            <a:r>
              <a:rPr lang="fr-FR" sz="1200" b="0" dirty="0" err="1"/>
              <a:t>Nacional</a:t>
            </a:r>
            <a:r>
              <a:rPr lang="fr-FR" sz="1200" b="0" dirty="0"/>
              <a:t>, foi </a:t>
            </a:r>
            <a:r>
              <a:rPr lang="fr-FR" sz="1200" b="0" dirty="0" err="1"/>
              <a:t>direcionada</a:t>
            </a:r>
            <a:r>
              <a:rPr lang="fr-FR" sz="1200" b="0" dirty="0"/>
              <a:t> aos micro e </a:t>
            </a:r>
            <a:r>
              <a:rPr lang="fr-FR" sz="1200" b="0" dirty="0" err="1"/>
              <a:t>pequenos</a:t>
            </a:r>
            <a:r>
              <a:rPr lang="fr-FR" sz="1200" b="0" dirty="0"/>
              <a:t> </a:t>
            </a:r>
            <a:r>
              <a:rPr lang="fr-FR" sz="1200" b="0" dirty="0" err="1"/>
              <a:t>produtores</a:t>
            </a:r>
            <a:r>
              <a:rPr lang="fr-FR" sz="1200" b="0" dirty="0"/>
              <a:t> de </a:t>
            </a:r>
            <a:r>
              <a:rPr lang="fr-FR" sz="1200" b="0" dirty="0" err="1"/>
              <a:t>bebidas</a:t>
            </a:r>
            <a:r>
              <a:rPr lang="fr-FR" sz="1200" b="0" dirty="0"/>
              <a:t> </a:t>
            </a:r>
            <a:r>
              <a:rPr lang="fr-FR" sz="1200" b="0" dirty="0" err="1"/>
              <a:t>alcoólicas</a:t>
            </a:r>
            <a:r>
              <a:rPr lang="fr-FR" sz="1200" b="0" dirty="0"/>
              <a:t> (</a:t>
            </a:r>
            <a:r>
              <a:rPr lang="fr-FR" sz="1200" b="0" dirty="0" err="1"/>
              <a:t>cervejarias</a:t>
            </a:r>
            <a:r>
              <a:rPr lang="fr-FR" sz="1200" b="0" dirty="0"/>
              <a:t>, </a:t>
            </a:r>
            <a:r>
              <a:rPr lang="fr-FR" sz="1200" b="0" dirty="0" err="1"/>
              <a:t>vinícolas</a:t>
            </a:r>
            <a:r>
              <a:rPr lang="fr-FR" sz="1200" b="0" dirty="0"/>
              <a:t>, </a:t>
            </a:r>
            <a:r>
              <a:rPr lang="fr-FR" sz="1200" b="0" dirty="0" err="1"/>
              <a:t>licores</a:t>
            </a:r>
            <a:r>
              <a:rPr lang="fr-FR" sz="1200" b="0" dirty="0"/>
              <a:t> e </a:t>
            </a:r>
            <a:r>
              <a:rPr lang="fr-FR" sz="1200" b="0" dirty="0" err="1"/>
              <a:t>destilarias</a:t>
            </a:r>
            <a:r>
              <a:rPr lang="fr-FR" sz="1200" b="0" dirty="0"/>
              <a:t>). Se </a:t>
            </a:r>
            <a:r>
              <a:rPr lang="fr-FR" sz="1200" b="0" dirty="0" err="1"/>
              <a:t>inscritos</a:t>
            </a:r>
            <a:r>
              <a:rPr lang="fr-FR" sz="1200" b="0" dirty="0"/>
              <a:t> no </a:t>
            </a:r>
            <a:r>
              <a:rPr lang="fr-FR" sz="1200" b="0" dirty="0" err="1"/>
              <a:t>Ministério</a:t>
            </a:r>
            <a:r>
              <a:rPr lang="fr-FR" sz="1200" b="0" dirty="0"/>
              <a:t> da </a:t>
            </a:r>
            <a:r>
              <a:rPr lang="fr-FR" sz="1200" b="0" dirty="0" err="1"/>
              <a:t>Agricultura</a:t>
            </a:r>
            <a:r>
              <a:rPr lang="fr-FR" sz="1200" b="0" dirty="0"/>
              <a:t>, </a:t>
            </a:r>
            <a:r>
              <a:rPr lang="fr-FR" sz="1200" b="0" dirty="0" err="1"/>
              <a:t>Pecuária</a:t>
            </a:r>
            <a:r>
              <a:rPr lang="fr-FR" sz="1200" b="0" dirty="0"/>
              <a:t> e </a:t>
            </a:r>
            <a:r>
              <a:rPr lang="fr-FR" sz="1200" b="0" dirty="0" err="1"/>
              <a:t>Abastecimento</a:t>
            </a:r>
            <a:r>
              <a:rPr lang="fr-FR" sz="1200" b="0" dirty="0"/>
              <a:t>.</a:t>
            </a:r>
            <a:endParaRPr lang="fr-FR" dirty="0"/>
          </a:p>
          <a:p>
            <a:pPr algn="just"/>
            <a:r>
              <a:rPr lang="fr-FR" sz="1200" b="0" dirty="0"/>
              <a:t>Outra </a:t>
            </a:r>
            <a:r>
              <a:rPr lang="fr-FR" sz="1200" b="0" dirty="0" err="1"/>
              <a:t>alteração</a:t>
            </a:r>
            <a:r>
              <a:rPr lang="fr-FR" sz="1200" b="0" dirty="0"/>
              <a:t> importante, foi que, </a:t>
            </a:r>
            <a:r>
              <a:rPr lang="fr-FR" sz="1200" b="0" dirty="0" err="1"/>
              <a:t>algumas</a:t>
            </a:r>
            <a:r>
              <a:rPr lang="fr-FR" sz="1200" b="0" dirty="0"/>
              <a:t> </a:t>
            </a:r>
            <a:r>
              <a:rPr lang="fr-FR" sz="1200" b="0" dirty="0" err="1"/>
              <a:t>atividades</a:t>
            </a:r>
            <a:r>
              <a:rPr lang="fr-FR" sz="1200" b="0" dirty="0"/>
              <a:t>, </a:t>
            </a:r>
            <a:r>
              <a:rPr lang="fr-FR" sz="1200" b="0" dirty="0" err="1"/>
              <a:t>não</a:t>
            </a:r>
            <a:r>
              <a:rPr lang="fr-FR" sz="1200" b="0" dirty="0"/>
              <a:t> </a:t>
            </a:r>
            <a:r>
              <a:rPr lang="fr-FR" sz="1200" b="0" dirty="0" err="1"/>
              <a:t>podem</a:t>
            </a:r>
            <a:r>
              <a:rPr lang="fr-FR" sz="1200" b="0" dirty="0"/>
              <a:t> mais </a:t>
            </a:r>
            <a:r>
              <a:rPr lang="fr-FR" sz="1200" b="0" dirty="0" err="1"/>
              <a:t>optar</a:t>
            </a:r>
            <a:r>
              <a:rPr lang="fr-FR" sz="1200" b="0" dirty="0"/>
              <a:t> pelo MEI (micro empreendedor individual). Na verdade, </a:t>
            </a:r>
            <a:r>
              <a:rPr lang="fr-FR" sz="1200" b="0" dirty="0" err="1"/>
              <a:t>elas</a:t>
            </a:r>
            <a:r>
              <a:rPr lang="fr-FR" sz="1200" b="0" dirty="0"/>
              <a:t> </a:t>
            </a:r>
            <a:r>
              <a:rPr lang="fr-FR" sz="1200" b="0" dirty="0" err="1"/>
              <a:t>foram</a:t>
            </a:r>
            <a:r>
              <a:rPr lang="fr-FR" sz="1200" b="0" dirty="0"/>
              <a:t> </a:t>
            </a:r>
            <a:r>
              <a:rPr lang="fr-FR" sz="1200" b="0" dirty="0" err="1"/>
              <a:t>excluídas</a:t>
            </a:r>
            <a:r>
              <a:rPr lang="fr-FR" sz="1200" b="0" dirty="0"/>
              <a:t> e </a:t>
            </a:r>
            <a:r>
              <a:rPr lang="fr-FR" sz="1200" b="0" dirty="0" err="1"/>
              <a:t>precisam</a:t>
            </a:r>
            <a:r>
              <a:rPr lang="fr-FR" sz="1200" b="0" dirty="0"/>
              <a:t> </a:t>
            </a:r>
            <a:r>
              <a:rPr lang="fr-FR" sz="1200" b="0" dirty="0" err="1"/>
              <a:t>optar</a:t>
            </a:r>
            <a:r>
              <a:rPr lang="fr-FR" sz="1200" b="0" dirty="0"/>
              <a:t> </a:t>
            </a:r>
            <a:r>
              <a:rPr lang="fr-FR" sz="1200" b="0" dirty="0" err="1"/>
              <a:t>por</a:t>
            </a:r>
            <a:r>
              <a:rPr lang="fr-FR" sz="1200" b="0" dirty="0"/>
              <a:t> </a:t>
            </a:r>
            <a:r>
              <a:rPr lang="fr-FR" sz="1200" b="0" dirty="0" err="1"/>
              <a:t>outro</a:t>
            </a:r>
            <a:r>
              <a:rPr lang="fr-FR" sz="1200" b="0" dirty="0"/>
              <a:t> </a:t>
            </a:r>
            <a:r>
              <a:rPr lang="fr-FR" sz="1200" b="0" dirty="0" err="1"/>
              <a:t>regime</a:t>
            </a:r>
            <a:r>
              <a:rPr lang="fr-FR" sz="1200" b="0" dirty="0"/>
              <a:t> </a:t>
            </a:r>
            <a:r>
              <a:rPr lang="fr-FR" sz="1200" b="0" dirty="0" err="1"/>
              <a:t>tributário</a:t>
            </a:r>
            <a:r>
              <a:rPr lang="fr-FR" sz="1200" b="0" dirty="0"/>
              <a:t>, </a:t>
            </a:r>
            <a:r>
              <a:rPr lang="fr-FR" sz="1200" b="0" dirty="0" err="1"/>
              <a:t>como</a:t>
            </a:r>
            <a:r>
              <a:rPr lang="fr-FR" sz="1200" b="0" dirty="0"/>
              <a:t> o Simples Nacional. </a:t>
            </a:r>
            <a:endParaRPr lang="fr-FR" dirty="0"/>
          </a:p>
          <a:p>
            <a:pPr algn="just"/>
            <a:endParaRPr lang="fr-FR" sz="1200" b="0" dirty="0"/>
          </a:p>
          <a:p>
            <a:pPr algn="just"/>
            <a:r>
              <a:rPr lang="fr-FR" sz="1200" b="0" dirty="0" err="1"/>
              <a:t>Cantores</a:t>
            </a:r>
            <a:r>
              <a:rPr lang="fr-FR" sz="1200" b="0" dirty="0"/>
              <a:t> e </a:t>
            </a:r>
            <a:r>
              <a:rPr lang="fr-FR" sz="1200" b="0" dirty="0" err="1"/>
              <a:t>músicos</a:t>
            </a:r>
            <a:r>
              <a:rPr lang="fr-FR" sz="1200" b="0" dirty="0"/>
              <a:t> </a:t>
            </a:r>
            <a:r>
              <a:rPr lang="fr-FR" sz="1200" b="0" dirty="0" err="1"/>
              <a:t>independentes</a:t>
            </a:r>
            <a:r>
              <a:rPr lang="fr-FR" sz="1200" b="0" dirty="0"/>
              <a:t>, DJs, </a:t>
            </a:r>
            <a:r>
              <a:rPr lang="fr-FR" sz="1200" b="0" dirty="0" err="1"/>
              <a:t>VJs</a:t>
            </a:r>
            <a:r>
              <a:rPr lang="fr-FR" sz="1200" b="0" dirty="0"/>
              <a:t>, </a:t>
            </a:r>
            <a:r>
              <a:rPr lang="fr-FR" sz="1200" b="0" dirty="0" err="1"/>
              <a:t>humoristas</a:t>
            </a:r>
            <a:r>
              <a:rPr lang="fr-FR" sz="1200" b="0" dirty="0"/>
              <a:t> ou </a:t>
            </a:r>
            <a:r>
              <a:rPr lang="fr-FR" sz="1200" b="0" dirty="0" err="1"/>
              <a:t>contadores</a:t>
            </a:r>
            <a:r>
              <a:rPr lang="fr-FR" sz="1200" b="0" dirty="0"/>
              <a:t> de </a:t>
            </a:r>
            <a:r>
              <a:rPr lang="fr-FR" sz="1200" b="0" dirty="0" err="1"/>
              <a:t>histórias</a:t>
            </a:r>
            <a:r>
              <a:rPr lang="fr-FR" sz="1200" b="0" dirty="0"/>
              <a:t>, </a:t>
            </a:r>
            <a:r>
              <a:rPr lang="fr-FR" sz="1200" b="0" dirty="0" err="1"/>
              <a:t>instrutores</a:t>
            </a:r>
            <a:r>
              <a:rPr lang="fr-FR" sz="1200" b="0" dirty="0"/>
              <a:t> de </a:t>
            </a:r>
            <a:r>
              <a:rPr lang="fr-FR" sz="1200" b="0" dirty="0" err="1"/>
              <a:t>artes</a:t>
            </a:r>
            <a:r>
              <a:rPr lang="fr-FR" sz="1200" b="0" dirty="0"/>
              <a:t> </a:t>
            </a:r>
            <a:r>
              <a:rPr lang="fr-FR" sz="1200" b="0" dirty="0" err="1"/>
              <a:t>cênicas</a:t>
            </a:r>
            <a:r>
              <a:rPr lang="fr-FR" sz="1200" b="0" dirty="0"/>
              <a:t>, </a:t>
            </a:r>
            <a:r>
              <a:rPr lang="fr-FR" sz="1200" b="0" dirty="0" err="1"/>
              <a:t>instrutores</a:t>
            </a:r>
            <a:r>
              <a:rPr lang="fr-FR" sz="1200" b="0" dirty="0"/>
              <a:t> de </a:t>
            </a:r>
            <a:r>
              <a:rPr lang="fr-FR" sz="1200" b="0" dirty="0" err="1"/>
              <a:t>arte</a:t>
            </a:r>
            <a:r>
              <a:rPr lang="fr-FR" sz="1200" b="0" dirty="0"/>
              <a:t> e </a:t>
            </a:r>
            <a:r>
              <a:rPr lang="fr-FR" sz="1200" b="0" dirty="0" err="1"/>
              <a:t>cultura</a:t>
            </a:r>
            <a:r>
              <a:rPr lang="fr-FR" sz="1200" b="0" dirty="0"/>
              <a:t>, </a:t>
            </a:r>
            <a:r>
              <a:rPr lang="fr-FR" sz="1200" b="0" dirty="0" err="1"/>
              <a:t>instrutores</a:t>
            </a:r>
            <a:r>
              <a:rPr lang="fr-FR" sz="1200" b="0" dirty="0"/>
              <a:t> de </a:t>
            </a:r>
            <a:r>
              <a:rPr lang="fr-FR" sz="1200" b="0" dirty="0" err="1"/>
              <a:t>música</a:t>
            </a:r>
            <a:r>
              <a:rPr lang="fr-FR" sz="1200" b="0" dirty="0"/>
              <a:t> e </a:t>
            </a:r>
            <a:r>
              <a:rPr lang="fr-FR" sz="1200" b="0" dirty="0" err="1"/>
              <a:t>proprietários</a:t>
            </a:r>
            <a:r>
              <a:rPr lang="fr-FR" sz="1200" b="0" dirty="0"/>
              <a:t> de bar com </a:t>
            </a:r>
            <a:r>
              <a:rPr lang="fr-FR" sz="1200" b="0" dirty="0" err="1"/>
              <a:t>entretenimento</a:t>
            </a:r>
            <a:r>
              <a:rPr lang="fr-FR" sz="1200" b="0" dirty="0"/>
              <a:t>, </a:t>
            </a:r>
            <a:r>
              <a:rPr lang="fr-FR" sz="1200" b="0" dirty="0" err="1"/>
              <a:t>estão</a:t>
            </a:r>
            <a:r>
              <a:rPr lang="fr-FR" sz="1200" b="0" dirty="0"/>
              <a:t> entre as </a:t>
            </a:r>
            <a:r>
              <a:rPr lang="fr-FR" sz="1200" b="0" dirty="0" err="1"/>
              <a:t>categorias</a:t>
            </a:r>
            <a:r>
              <a:rPr lang="fr-FR" sz="1200" b="0" dirty="0"/>
              <a:t> a </a:t>
            </a:r>
            <a:r>
              <a:rPr lang="fr-FR" sz="1200" b="0" dirty="0" err="1"/>
              <a:t>serem</a:t>
            </a:r>
            <a:r>
              <a:rPr lang="fr-FR" sz="1200" b="0" dirty="0"/>
              <a:t> </a:t>
            </a:r>
            <a:r>
              <a:rPr lang="fr-FR" sz="1200" b="0" dirty="0" err="1"/>
              <a:t>excluídas</a:t>
            </a:r>
            <a:r>
              <a:rPr lang="fr-FR" sz="1200" b="0" dirty="0"/>
              <a:t> do MEI.</a:t>
            </a:r>
            <a:endParaRPr lang="fr-FR" dirty="0"/>
          </a:p>
          <a:p>
            <a:pPr algn="just"/>
            <a:r>
              <a:rPr lang="fr-FR" sz="1200" b="0" dirty="0" err="1"/>
              <a:t>Além</a:t>
            </a:r>
            <a:r>
              <a:rPr lang="fr-FR" sz="1200" b="0" dirty="0"/>
              <a:t> de </a:t>
            </a:r>
            <a:r>
              <a:rPr lang="fr-FR" sz="1200" b="0" dirty="0" err="1"/>
              <a:t>profissões</a:t>
            </a:r>
            <a:r>
              <a:rPr lang="fr-FR" sz="1200" b="0" dirty="0"/>
              <a:t> </a:t>
            </a:r>
            <a:r>
              <a:rPr lang="fr-FR" sz="1200" b="0" dirty="0" err="1"/>
              <a:t>voltadas</a:t>
            </a:r>
            <a:r>
              <a:rPr lang="fr-FR" sz="1200" b="0" dirty="0"/>
              <a:t> </a:t>
            </a:r>
            <a:r>
              <a:rPr lang="fr-FR" sz="1200" b="0" dirty="0" err="1"/>
              <a:t>às</a:t>
            </a:r>
            <a:r>
              <a:rPr lang="fr-FR" sz="1200" b="0" dirty="0"/>
              <a:t> </a:t>
            </a:r>
            <a:r>
              <a:rPr lang="fr-FR" sz="1200" b="0" dirty="0" err="1"/>
              <a:t>artes</a:t>
            </a:r>
            <a:r>
              <a:rPr lang="fr-FR" sz="1200" b="0" dirty="0"/>
              <a:t>, a </a:t>
            </a:r>
            <a:r>
              <a:rPr lang="fr-FR" sz="1200" b="0" dirty="0" err="1"/>
              <a:t>resolução</a:t>
            </a:r>
            <a:r>
              <a:rPr lang="fr-FR" sz="1200" b="0" dirty="0"/>
              <a:t> </a:t>
            </a:r>
            <a:r>
              <a:rPr lang="fr-FR" sz="1200" b="0" dirty="0" err="1"/>
              <a:t>exclui</a:t>
            </a:r>
            <a:r>
              <a:rPr lang="fr-FR" sz="1200" b="0" dirty="0"/>
              <a:t> </a:t>
            </a:r>
            <a:r>
              <a:rPr lang="fr-FR" sz="1200" b="0" dirty="0" err="1"/>
              <a:t>também</a:t>
            </a:r>
            <a:r>
              <a:rPr lang="fr-FR" sz="1200" b="0" dirty="0"/>
              <a:t> </a:t>
            </a:r>
            <a:r>
              <a:rPr lang="fr-FR" sz="1200" b="0" dirty="0" err="1"/>
              <a:t>astrólogos</a:t>
            </a:r>
            <a:r>
              <a:rPr lang="fr-FR" sz="1200" b="0" dirty="0"/>
              <a:t> </a:t>
            </a:r>
            <a:r>
              <a:rPr lang="fr-FR" sz="1200" b="0" dirty="0" err="1"/>
              <a:t>independentes</a:t>
            </a:r>
            <a:r>
              <a:rPr lang="fr-FR" sz="1200" b="0" dirty="0"/>
              <a:t> e </a:t>
            </a:r>
            <a:r>
              <a:rPr lang="fr-FR" sz="1200" b="0" dirty="0" err="1"/>
              <a:t>esteticistas</a:t>
            </a:r>
            <a:r>
              <a:rPr lang="fr-FR" sz="1200" b="0" dirty="0"/>
              <a:t>.</a:t>
            </a:r>
            <a:endParaRPr lang="fr-FR" dirty="0"/>
          </a:p>
          <a:p>
            <a:endParaRPr lang="fr-FR" sz="1200" b="0" dirty="0"/>
          </a:p>
          <a:p>
            <a:endParaRPr lang="fr-FR"/>
          </a:p>
          <a:p>
            <a:r>
              <a:rPr lang="fr-FR" sz="1200" b="0" dirty="0" err="1"/>
              <a:t>Altera</a:t>
            </a:r>
            <a:endParaRPr lang="fr-FR" dirty="0" err="1"/>
          </a:p>
          <a:p>
            <a:endParaRPr lang="fr-FR"/>
          </a:p>
          <a:p>
            <a:endParaRPr lang="fr-FR" sz="1200" b="0" dirty="0"/>
          </a:p>
          <a:p>
            <a:pPr algn="just"/>
            <a:endParaRPr lang="fr-FR"/>
          </a:p>
          <a:p>
            <a:endParaRPr lang="fr-FR" sz="1200" b="0" dirty="0"/>
          </a:p>
          <a:p>
            <a:endParaRPr lang="fr-FR" sz="1200" b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738957" y="1062036"/>
            <a:ext cx="3595688" cy="4979404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1200" b="0">
              <a:solidFill>
                <a:schemeClr val="tx1">
                  <a:lumMod val="75000"/>
                  <a:lumOff val="25000"/>
                </a:schemeClr>
              </a:solidFill>
              <a:latin typeface="Cambria"/>
              <a:cs typeface="Cambria"/>
            </a:endParaRPr>
          </a:p>
          <a:p>
            <a:endParaRPr lang="fr-FR" sz="1200" b="0" dirty="0"/>
          </a:p>
          <a:p>
            <a:pPr algn="just"/>
            <a:r>
              <a:rPr lang="fr-FR" sz="1200"/>
              <a:t>Confira na íntegra:</a:t>
            </a:r>
            <a:endParaRPr lang="fr-FR" sz="1200" b="0"/>
          </a:p>
          <a:p>
            <a:pPr algn="just"/>
            <a:r>
              <a:rPr lang="fr-FR" sz="1200" b="0"/>
              <a:t>a) Exclusão de atividades concomitantes (Anexo VII): 6201-5/01: Desenvolvimento de programas de computador sob encomenda; 6202-3/00: Desenvolvimento e licenciamento de programas de computador customizáveis; 6203-1/00: Desenvolvimento e licenciamento de programas de computador não customizáveis;</a:t>
            </a:r>
            <a:endParaRPr lang="ro-RO"/>
          </a:p>
          <a:p>
            <a:pPr algn="just"/>
            <a:endParaRPr lang="fr-FR" sz="1200" b="0" dirty="0"/>
          </a:p>
          <a:p>
            <a:pPr algn="just"/>
            <a:r>
              <a:rPr lang="fr-FR" sz="1200" b="0"/>
              <a:t>b) Exclusão de ocupações permitidas ao MEI (Anexo XI): astrólogo(a) independente (CNAE 9609-2/99); cantor(a)/músico(a) independente (CNAE 9001-9/02); disc jockey (dj) ou video jockey (vj) independente (CNAE 9001-9/06); esteticista independente (CNAE 9602-5/02); humorista e contador de histórias independente (CNAE 9001-9/01); instrutor(a) de arte e cultura em geral independente (CNAE 8592-9/99); instrutor(a) de artes cênicas independente (CNAE 8592-9/02); instrutor(a) de cursos gerenciais independente (CNAE 8599-6/04),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Nome do ebook</a:t>
            </a:r>
            <a:endParaRPr lang="en-US"/>
          </a:p>
        </p:txBody>
      </p:sp>
      <p:pic>
        <p:nvPicPr>
          <p:cNvPr id="9" name="Imagem 14" descr="Uma imagem contendo comida, desenho&#10;&#10;Descrição gerada com muito alta confiança">
            <a:extLst>
              <a:ext uri="{FF2B5EF4-FFF2-40B4-BE49-F238E27FC236}">
                <a16:creationId xmlns:a16="http://schemas.microsoft.com/office/drawing/2014/main" id="{3790F0EE-81EF-417D-8700-EB1F7C499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58" y="5935040"/>
            <a:ext cx="1693653" cy="68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73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31D4-5CB3-754C-858C-83FA15FFC49A}" type="slidenum">
              <a:rPr lang="en-US" smtClean="0"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7948" y="825500"/>
            <a:ext cx="3613240" cy="54448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 err="1"/>
              <a:t>Atividades</a:t>
            </a:r>
            <a:endParaRPr lang="pt-BR" sz="2800"/>
          </a:p>
          <a:p>
            <a:endParaRPr lang="fr-FR" sz="1200" b="0" dirty="0">
              <a:solidFill>
                <a:srgbClr val="2D3C4B"/>
              </a:solidFill>
            </a:endParaRPr>
          </a:p>
          <a:p>
            <a:pPr algn="just"/>
            <a:r>
              <a:rPr lang="fr-FR" sz="1200" b="0" dirty="0" err="1">
                <a:solidFill>
                  <a:srgbClr val="2D3C4B"/>
                </a:solidFill>
              </a:rPr>
              <a:t>instrutor</a:t>
            </a:r>
            <a:r>
              <a:rPr lang="fr-FR" sz="1200" b="0" dirty="0"/>
              <a:t>(a) de </a:t>
            </a:r>
            <a:r>
              <a:rPr lang="fr-FR" sz="1200" b="0" dirty="0" err="1"/>
              <a:t>cursos</a:t>
            </a:r>
            <a:r>
              <a:rPr lang="fr-FR" sz="1200" b="0" dirty="0"/>
              <a:t> </a:t>
            </a:r>
            <a:r>
              <a:rPr lang="fr-FR" sz="1200" b="0" dirty="0" err="1"/>
              <a:t>preparatórios</a:t>
            </a:r>
            <a:r>
              <a:rPr lang="fr-FR" sz="1200" b="0" dirty="0"/>
              <a:t> </a:t>
            </a:r>
            <a:r>
              <a:rPr lang="fr-FR" sz="1200" b="0" dirty="0" err="1"/>
              <a:t>independente</a:t>
            </a:r>
            <a:r>
              <a:rPr lang="fr-FR" sz="1200" b="0" dirty="0"/>
              <a:t> (CNAE 8599-6/05); </a:t>
            </a:r>
            <a:r>
              <a:rPr lang="fr-FR" sz="1200" b="0" dirty="0" err="1"/>
              <a:t>instrutor</a:t>
            </a:r>
            <a:r>
              <a:rPr lang="fr-FR" sz="1200" b="0" dirty="0"/>
              <a:t>(a) de </a:t>
            </a:r>
            <a:r>
              <a:rPr lang="fr-FR" sz="1200" b="0" dirty="0" err="1"/>
              <a:t>idiomas</a:t>
            </a:r>
            <a:r>
              <a:rPr lang="fr-FR" sz="1200" b="0" dirty="0"/>
              <a:t> </a:t>
            </a:r>
            <a:r>
              <a:rPr lang="fr-FR" sz="1200" b="0" dirty="0" err="1"/>
              <a:t>independente</a:t>
            </a:r>
            <a:r>
              <a:rPr lang="fr-FR" sz="1200" b="0" dirty="0"/>
              <a:t> (CNAE 8593-7/00); </a:t>
            </a:r>
            <a:r>
              <a:rPr lang="fr-FR" sz="1200" b="0" dirty="0" err="1"/>
              <a:t>instrutor</a:t>
            </a:r>
            <a:r>
              <a:rPr lang="fr-FR" sz="1200" b="0" dirty="0"/>
              <a:t>(a) de </a:t>
            </a:r>
            <a:r>
              <a:rPr lang="fr-FR" sz="1200" b="0" dirty="0" err="1"/>
              <a:t>informática</a:t>
            </a:r>
            <a:r>
              <a:rPr lang="fr-FR" sz="1200" b="0" dirty="0"/>
              <a:t> </a:t>
            </a:r>
            <a:r>
              <a:rPr lang="fr-FR" sz="1200" b="0" dirty="0" err="1"/>
              <a:t>independente</a:t>
            </a:r>
            <a:r>
              <a:rPr lang="fr-FR" sz="1200" b="0" dirty="0"/>
              <a:t> (CNAE 8599-6/03); </a:t>
            </a:r>
            <a:r>
              <a:rPr lang="fr-FR" sz="1200" b="0" dirty="0" err="1"/>
              <a:t>instrutor</a:t>
            </a:r>
            <a:r>
              <a:rPr lang="fr-FR" sz="1200" b="0" dirty="0"/>
              <a:t>(a) de </a:t>
            </a:r>
            <a:r>
              <a:rPr lang="fr-FR" sz="1200" b="0" dirty="0" err="1"/>
              <a:t>música</a:t>
            </a:r>
            <a:r>
              <a:rPr lang="fr-FR" sz="1200" b="0" dirty="0"/>
              <a:t> </a:t>
            </a:r>
            <a:r>
              <a:rPr lang="fr-FR" sz="1200" b="0" dirty="0" err="1"/>
              <a:t>independente</a:t>
            </a:r>
            <a:r>
              <a:rPr lang="fr-FR" sz="1200" b="0" dirty="0"/>
              <a:t> (CNAE 8592-9/03); </a:t>
            </a:r>
            <a:r>
              <a:rPr lang="fr-FR" sz="1200" b="0" dirty="0" err="1"/>
              <a:t>professor</a:t>
            </a:r>
            <a:r>
              <a:rPr lang="fr-FR" sz="1200" b="0" dirty="0"/>
              <a:t>(a) </a:t>
            </a:r>
            <a:r>
              <a:rPr lang="fr-FR" sz="1200" b="0" dirty="0" err="1"/>
              <a:t>particular</a:t>
            </a:r>
            <a:r>
              <a:rPr lang="fr-FR" sz="1200" b="0" dirty="0"/>
              <a:t> </a:t>
            </a:r>
            <a:r>
              <a:rPr lang="fr-FR" sz="1200" b="0" dirty="0" err="1"/>
              <a:t>independente</a:t>
            </a:r>
            <a:r>
              <a:rPr lang="fr-FR" sz="1200" b="0" dirty="0"/>
              <a:t> (CNAE 8599-6/99); </a:t>
            </a:r>
            <a:r>
              <a:rPr lang="fr-FR" sz="1200" b="0" dirty="0" err="1"/>
              <a:t>proprietário</a:t>
            </a:r>
            <a:r>
              <a:rPr lang="fr-FR" sz="1200" b="0" dirty="0"/>
              <a:t>(a) de bar e </a:t>
            </a:r>
            <a:r>
              <a:rPr lang="fr-FR" sz="1200" b="0" dirty="0" err="1"/>
              <a:t>congêneres</a:t>
            </a:r>
            <a:r>
              <a:rPr lang="fr-FR" sz="1200" b="0" dirty="0"/>
              <a:t>, com </a:t>
            </a:r>
            <a:r>
              <a:rPr lang="fr-FR" sz="1200" b="0" dirty="0" err="1"/>
              <a:t>entretenimento</a:t>
            </a:r>
            <a:r>
              <a:rPr lang="fr-FR" sz="1200" b="0" dirty="0"/>
              <a:t>, </a:t>
            </a:r>
            <a:r>
              <a:rPr lang="fr-FR" sz="1200" b="0" dirty="0" err="1"/>
              <a:t>independente</a:t>
            </a:r>
            <a:r>
              <a:rPr lang="fr-FR" sz="1200" b="0" dirty="0"/>
              <a:t> (CNAE 5611-2/05);</a:t>
            </a:r>
            <a:endParaRPr lang="fr-FR" dirty="0"/>
          </a:p>
          <a:p>
            <a:pPr algn="just"/>
            <a:endParaRPr lang="fr-FR" sz="1200" b="0" dirty="0"/>
          </a:p>
          <a:p>
            <a:pPr algn="just"/>
            <a:r>
              <a:rPr lang="fr-FR" sz="1200" b="0" dirty="0"/>
              <a:t>c) </a:t>
            </a:r>
            <a:r>
              <a:rPr lang="fr-FR" sz="1200" b="0" dirty="0" err="1"/>
              <a:t>Alteração</a:t>
            </a:r>
            <a:r>
              <a:rPr lang="fr-FR" sz="1200" b="0" dirty="0"/>
              <a:t> de CNAE (</a:t>
            </a:r>
            <a:r>
              <a:rPr lang="fr-FR" sz="1200" b="0" dirty="0" err="1"/>
              <a:t>Anexo</a:t>
            </a:r>
            <a:r>
              <a:rPr lang="fr-FR" sz="1200" b="0" dirty="0"/>
              <a:t> XI): </a:t>
            </a:r>
            <a:r>
              <a:rPr lang="fr-FR" sz="1200" b="0" dirty="0" err="1"/>
              <a:t>motorista</a:t>
            </a:r>
            <a:r>
              <a:rPr lang="fr-FR" sz="1200" b="0" dirty="0"/>
              <a:t> (</a:t>
            </a:r>
            <a:r>
              <a:rPr lang="fr-FR" sz="1200" b="0" dirty="0" err="1"/>
              <a:t>por</a:t>
            </a:r>
            <a:r>
              <a:rPr lang="fr-FR" sz="1200" b="0" dirty="0"/>
              <a:t> </a:t>
            </a:r>
            <a:r>
              <a:rPr lang="fr-FR" sz="1200" b="0" dirty="0" err="1"/>
              <a:t>aplicativo</a:t>
            </a:r>
            <a:r>
              <a:rPr lang="fr-FR" sz="1200" b="0" dirty="0"/>
              <a:t> ou </a:t>
            </a:r>
            <a:r>
              <a:rPr lang="fr-FR" sz="1200" b="0" dirty="0" err="1"/>
              <a:t>não</a:t>
            </a:r>
            <a:r>
              <a:rPr lang="fr-FR" sz="1200" b="0" dirty="0"/>
              <a:t>) </a:t>
            </a:r>
            <a:r>
              <a:rPr lang="fr-FR" sz="1200" b="0" dirty="0" err="1"/>
              <a:t>independente</a:t>
            </a:r>
            <a:r>
              <a:rPr lang="fr-FR" sz="1200" b="0" dirty="0"/>
              <a:t>, do CNAE 4929-9/99 para o CNAE 5229-0/99; </a:t>
            </a:r>
            <a:r>
              <a:rPr lang="fr-FR" sz="1200" b="0" dirty="0" err="1"/>
              <a:t>quitandeiro</a:t>
            </a:r>
            <a:r>
              <a:rPr lang="fr-FR" sz="1200" b="0" dirty="0"/>
              <a:t>(a) </a:t>
            </a:r>
            <a:r>
              <a:rPr lang="fr-FR" sz="1200" b="0" dirty="0" err="1"/>
              <a:t>independente</a:t>
            </a:r>
            <a:r>
              <a:rPr lang="fr-FR" sz="1200" b="0" dirty="0"/>
              <a:t>, do CNAE 4729-6/99 para o CNAE 4724-5/00;</a:t>
            </a:r>
            <a:endParaRPr lang="fr-FR" dirty="0"/>
          </a:p>
          <a:p>
            <a:pPr algn="just"/>
            <a:endParaRPr lang="fr-FR" sz="1200" b="0" dirty="0"/>
          </a:p>
          <a:p>
            <a:pPr algn="just"/>
            <a:r>
              <a:rPr lang="fr-FR" sz="1200" b="0" dirty="0"/>
              <a:t>d) </a:t>
            </a:r>
            <a:r>
              <a:rPr lang="fr-FR" sz="1200" b="0" dirty="0" err="1"/>
              <a:t>Alteração</a:t>
            </a:r>
            <a:r>
              <a:rPr lang="fr-FR" sz="1200" b="0" dirty="0"/>
              <a:t> de </a:t>
            </a:r>
            <a:r>
              <a:rPr lang="fr-FR" sz="1200" b="0" dirty="0" err="1"/>
              <a:t>descrição</a:t>
            </a:r>
            <a:r>
              <a:rPr lang="fr-FR" sz="1200" b="0" dirty="0"/>
              <a:t> (</a:t>
            </a:r>
            <a:r>
              <a:rPr lang="fr-FR" sz="1200" b="0" dirty="0" err="1"/>
              <a:t>Anexo</a:t>
            </a:r>
            <a:r>
              <a:rPr lang="fr-FR" sz="1200" b="0" dirty="0"/>
              <a:t> XI):</a:t>
            </a:r>
            <a:endParaRPr lang="fr-FR"/>
          </a:p>
          <a:p>
            <a:pPr algn="just"/>
            <a:r>
              <a:rPr lang="fr-FR" sz="1200" b="0" dirty="0"/>
              <a:t>1) </a:t>
            </a:r>
            <a:r>
              <a:rPr lang="fr-FR" sz="1200" b="0" dirty="0" err="1"/>
              <a:t>Serralheiro</a:t>
            </a:r>
            <a:r>
              <a:rPr lang="fr-FR" sz="1200" b="0" dirty="0"/>
              <a:t> (a), </a:t>
            </a:r>
            <a:r>
              <a:rPr lang="fr-FR" sz="1200" b="0" dirty="0" err="1"/>
              <a:t>sob</a:t>
            </a:r>
            <a:r>
              <a:rPr lang="fr-FR" sz="1200" b="0" dirty="0"/>
              <a:t> </a:t>
            </a:r>
            <a:r>
              <a:rPr lang="fr-FR" sz="1200" b="0" dirty="0" err="1"/>
              <a:t>encomenda</a:t>
            </a:r>
            <a:r>
              <a:rPr lang="fr-FR" sz="1200" b="0" dirty="0"/>
              <a:t> ou </a:t>
            </a:r>
            <a:r>
              <a:rPr lang="fr-FR" sz="1200" b="0" dirty="0" err="1"/>
              <a:t>não</a:t>
            </a:r>
            <a:r>
              <a:rPr lang="fr-FR" sz="1200" b="0" dirty="0"/>
              <a:t> </a:t>
            </a:r>
            <a:r>
              <a:rPr lang="fr-FR" sz="1200" b="0" dirty="0" err="1"/>
              <a:t>independente</a:t>
            </a:r>
            <a:r>
              <a:rPr lang="fr-FR" sz="1200" b="0" dirty="0"/>
              <a:t> passa para </a:t>
            </a:r>
            <a:r>
              <a:rPr lang="fr-FR" sz="1200" b="0" dirty="0" err="1"/>
              <a:t>Serralheiro</a:t>
            </a:r>
            <a:r>
              <a:rPr lang="fr-FR" sz="1200" b="0" dirty="0"/>
              <a:t>(a), </a:t>
            </a:r>
            <a:r>
              <a:rPr lang="fr-FR" sz="1200" b="0" dirty="0" err="1"/>
              <a:t>exceto</a:t>
            </a:r>
            <a:r>
              <a:rPr lang="fr-FR" sz="1200" b="0" dirty="0"/>
              <a:t> para </a:t>
            </a:r>
            <a:r>
              <a:rPr lang="fr-FR" sz="1200" b="0" dirty="0" err="1"/>
              <a:t>esquadrias</a:t>
            </a:r>
            <a:r>
              <a:rPr lang="fr-FR" sz="1200" b="0" dirty="0"/>
              <a:t>, </a:t>
            </a:r>
            <a:r>
              <a:rPr lang="fr-FR" sz="1200" b="0" dirty="0" err="1"/>
              <a:t>sob</a:t>
            </a:r>
            <a:r>
              <a:rPr lang="fr-FR" sz="1200" b="0" dirty="0"/>
              <a:t> </a:t>
            </a:r>
            <a:r>
              <a:rPr lang="fr-FR" sz="1200" b="0" dirty="0" err="1"/>
              <a:t>encomenda</a:t>
            </a:r>
            <a:r>
              <a:rPr lang="fr-FR" sz="1200" b="0" dirty="0"/>
              <a:t> ou </a:t>
            </a:r>
            <a:r>
              <a:rPr lang="fr-FR" sz="1200" b="0" dirty="0" err="1"/>
              <a:t>não</a:t>
            </a:r>
            <a:r>
              <a:rPr lang="fr-FR" sz="1200" b="0" dirty="0"/>
              <a:t>, </a:t>
            </a:r>
            <a:r>
              <a:rPr lang="fr-FR" sz="1200" b="0" dirty="0" err="1"/>
              <a:t>independente</a:t>
            </a:r>
            <a:r>
              <a:rPr lang="fr-FR" sz="1200" b="0" dirty="0"/>
              <a:t>;</a:t>
            </a:r>
            <a:endParaRPr lang="fr-FR" dirty="0"/>
          </a:p>
          <a:p>
            <a:pPr algn="just"/>
            <a:r>
              <a:rPr lang="fr-FR" sz="1200" b="0" dirty="0"/>
              <a:t>2) </a:t>
            </a:r>
            <a:r>
              <a:rPr lang="fr-FR" sz="1200" b="0" dirty="0" err="1"/>
              <a:t>Transportador</a:t>
            </a:r>
            <a:r>
              <a:rPr lang="fr-FR" sz="1200" b="0" dirty="0"/>
              <a:t> (a) intermunicipal de </a:t>
            </a:r>
            <a:r>
              <a:rPr lang="fr-FR" sz="1200" b="0" dirty="0" err="1"/>
              <a:t>passageiros</a:t>
            </a:r>
            <a:r>
              <a:rPr lang="fr-FR" sz="1200" b="0" dirty="0"/>
              <a:t> </a:t>
            </a:r>
            <a:r>
              <a:rPr lang="fr-FR" sz="1200" b="0" dirty="0" err="1"/>
              <a:t>sob</a:t>
            </a:r>
            <a:r>
              <a:rPr lang="fr-FR" sz="1200" b="0" dirty="0"/>
              <a:t> </a:t>
            </a:r>
            <a:r>
              <a:rPr lang="fr-FR" sz="1200" b="0" dirty="0" err="1"/>
              <a:t>frete</a:t>
            </a:r>
            <a:r>
              <a:rPr lang="fr-FR" sz="1200" b="0" dirty="0"/>
              <a:t> </a:t>
            </a:r>
            <a:r>
              <a:rPr lang="fr-FR" sz="1200" b="0" dirty="0" err="1"/>
              <a:t>em</a:t>
            </a:r>
            <a:r>
              <a:rPr lang="fr-FR" sz="1200" b="0" dirty="0"/>
              <a:t> </a:t>
            </a:r>
            <a:r>
              <a:rPr lang="fr-FR" sz="1200" b="0" dirty="0" err="1"/>
              <a:t>região</a:t>
            </a:r>
            <a:r>
              <a:rPr lang="fr-FR" sz="1200" b="0" dirty="0"/>
              <a:t> </a:t>
            </a:r>
            <a:r>
              <a:rPr lang="fr-FR" sz="1200" b="0" dirty="0" err="1"/>
              <a:t>metropolitana</a:t>
            </a:r>
            <a:r>
              <a:rPr lang="fr-FR" sz="1200" b="0" dirty="0"/>
              <a:t> </a:t>
            </a:r>
            <a:r>
              <a:rPr lang="fr-FR" sz="1200" b="0" dirty="0" err="1"/>
              <a:t>independente</a:t>
            </a:r>
            <a:r>
              <a:rPr lang="fr-FR" sz="1200" b="0" dirty="0"/>
              <a:t> passa para </a:t>
            </a:r>
            <a:r>
              <a:rPr lang="fr-FR" sz="1200" b="0" dirty="0" err="1"/>
              <a:t>Transportador</a:t>
            </a:r>
            <a:r>
              <a:rPr lang="fr-FR" sz="1200" b="0" dirty="0"/>
              <a:t>(a) intermunicipal   </a:t>
            </a:r>
            <a:r>
              <a:rPr lang="fr-FR" sz="1200" b="0" dirty="0" err="1"/>
              <a:t>coletivo</a:t>
            </a:r>
            <a:r>
              <a:rPr lang="fr-FR" sz="1200" b="0" dirty="0"/>
              <a:t>  de </a:t>
            </a:r>
          </a:p>
          <a:p>
            <a:pPr algn="just"/>
            <a:endParaRPr lang="fr-FR"/>
          </a:p>
          <a:p>
            <a:endParaRPr lang="fr-FR" sz="1200" b="0" dirty="0"/>
          </a:p>
          <a:p>
            <a:endParaRPr lang="fr-FR" sz="1200" b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695825" y="1062036"/>
            <a:ext cx="3595688" cy="4979404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1200" b="0">
              <a:solidFill>
                <a:schemeClr val="tx1">
                  <a:lumMod val="75000"/>
                  <a:lumOff val="25000"/>
                </a:schemeClr>
              </a:solidFill>
              <a:latin typeface="Cambria"/>
              <a:cs typeface="Cambria"/>
            </a:endParaRPr>
          </a:p>
          <a:p>
            <a:endParaRPr lang="ro-RO" sz="1200" b="0" dirty="0"/>
          </a:p>
          <a:p>
            <a:r>
              <a:rPr lang="fr-FR" sz="1200" b="0" dirty="0" err="1"/>
              <a:t>passageiros</a:t>
            </a:r>
            <a:r>
              <a:rPr lang="fr-FR" sz="1200" b="0" dirty="0"/>
              <a:t> </a:t>
            </a:r>
            <a:r>
              <a:rPr lang="fr-FR" sz="1200" b="0" dirty="0" err="1"/>
              <a:t>sob</a:t>
            </a:r>
            <a:r>
              <a:rPr lang="fr-FR" sz="1200" b="0" dirty="0"/>
              <a:t> </a:t>
            </a:r>
            <a:r>
              <a:rPr lang="fr-FR" sz="1200" b="0" dirty="0" err="1"/>
              <a:t>frete</a:t>
            </a:r>
            <a:r>
              <a:rPr lang="fr-FR" sz="1200" b="0" dirty="0"/>
              <a:t> </a:t>
            </a:r>
            <a:r>
              <a:rPr lang="fr-FR" sz="1200" b="0" dirty="0" err="1"/>
              <a:t>em</a:t>
            </a:r>
            <a:r>
              <a:rPr lang="fr-FR" sz="1200" b="0" dirty="0"/>
              <a:t> </a:t>
            </a:r>
            <a:r>
              <a:rPr lang="fr-FR" sz="1200" b="0" dirty="0" err="1"/>
              <a:t>região</a:t>
            </a:r>
            <a:r>
              <a:rPr lang="fr-FR" sz="1200" b="0" dirty="0"/>
              <a:t> </a:t>
            </a:r>
            <a:r>
              <a:rPr lang="fr-FR" sz="1200" b="0" dirty="0" err="1"/>
              <a:t>metropolitana</a:t>
            </a:r>
            <a:endParaRPr lang="ro-RO" dirty="0" err="1"/>
          </a:p>
          <a:p>
            <a:pPr algn="just"/>
            <a:r>
              <a:rPr lang="ro-RO" sz="1200" b="0" dirty="0"/>
              <a:t>independente;</a:t>
            </a:r>
            <a:endParaRPr lang="ro-RO" dirty="0"/>
          </a:p>
          <a:p>
            <a:pPr algn="just"/>
            <a:endParaRPr lang="ro-RO" sz="1200" b="0" dirty="0"/>
          </a:p>
          <a:p>
            <a:pPr algn="just"/>
            <a:r>
              <a:rPr lang="ro-RO" sz="1200" b="0" dirty="0"/>
              <a:t>3) </a:t>
            </a:r>
            <a:r>
              <a:rPr lang="ro-RO" sz="1200" b="0" dirty="0" err="1"/>
              <a:t>Transportador</a:t>
            </a:r>
            <a:r>
              <a:rPr lang="ro-RO" sz="1200" b="0" dirty="0"/>
              <a:t> (a) </a:t>
            </a:r>
            <a:r>
              <a:rPr lang="ro-RO" sz="1200" b="0" dirty="0" err="1"/>
              <a:t>intermunicipal</a:t>
            </a:r>
            <a:r>
              <a:rPr lang="ro-RO" sz="1200" b="0" dirty="0"/>
              <a:t> de </a:t>
            </a:r>
            <a:r>
              <a:rPr lang="ro-RO" sz="1200" b="0" dirty="0" err="1"/>
              <a:t>passageiros</a:t>
            </a:r>
            <a:r>
              <a:rPr lang="ro-RO" sz="1200" b="0" dirty="0"/>
              <a:t> </a:t>
            </a:r>
            <a:r>
              <a:rPr lang="ro-RO" sz="1200" b="0" dirty="0" err="1"/>
              <a:t>sob</a:t>
            </a:r>
            <a:r>
              <a:rPr lang="ro-RO" sz="1200" b="0" dirty="0"/>
              <a:t> frete </a:t>
            </a:r>
            <a:r>
              <a:rPr lang="ro-RO" sz="1200" b="0" dirty="0" err="1"/>
              <a:t>em</a:t>
            </a:r>
            <a:r>
              <a:rPr lang="ro-RO" sz="1200" b="0" dirty="0"/>
              <a:t> </a:t>
            </a:r>
            <a:r>
              <a:rPr lang="ro-RO" sz="1200" b="0" dirty="0" err="1"/>
              <a:t>região</a:t>
            </a:r>
            <a:r>
              <a:rPr lang="ro-RO" sz="1200" b="0" dirty="0"/>
              <a:t> metropolitana independente </a:t>
            </a:r>
            <a:r>
              <a:rPr lang="ro-RO" sz="1200" b="0" dirty="0" err="1"/>
              <a:t>passa</a:t>
            </a:r>
            <a:r>
              <a:rPr lang="ro-RO" sz="1200" b="0" dirty="0"/>
              <a:t> para </a:t>
            </a:r>
            <a:r>
              <a:rPr lang="ro-RO" sz="1200" b="0" dirty="0" err="1"/>
              <a:t>Transportador</a:t>
            </a:r>
            <a:r>
              <a:rPr lang="ro-RO" sz="1200" b="0" dirty="0"/>
              <a:t>(a) </a:t>
            </a:r>
            <a:r>
              <a:rPr lang="ro-RO" sz="1200" b="0" dirty="0" err="1"/>
              <a:t>intermunicipal</a:t>
            </a:r>
            <a:r>
              <a:rPr lang="ro-RO" sz="1200" b="0" dirty="0"/>
              <a:t> </a:t>
            </a:r>
            <a:r>
              <a:rPr lang="ro-RO" sz="1200" b="0" dirty="0" err="1"/>
              <a:t>coletivo</a:t>
            </a:r>
            <a:r>
              <a:rPr lang="ro-RO" sz="1200" b="0" dirty="0"/>
              <a:t> de </a:t>
            </a:r>
            <a:r>
              <a:rPr lang="ro-RO" sz="1200" b="0" dirty="0" err="1"/>
              <a:t>passageiros</a:t>
            </a:r>
            <a:r>
              <a:rPr lang="ro-RO" sz="1200" b="0" dirty="0"/>
              <a:t> </a:t>
            </a:r>
            <a:r>
              <a:rPr lang="ro-RO" sz="1200" b="0" dirty="0" err="1"/>
              <a:t>sob</a:t>
            </a:r>
            <a:r>
              <a:rPr lang="ro-RO" sz="1200" b="0" dirty="0"/>
              <a:t> frete </a:t>
            </a:r>
            <a:r>
              <a:rPr lang="ro-RO" sz="1200" b="0" dirty="0" err="1"/>
              <a:t>em</a:t>
            </a:r>
            <a:r>
              <a:rPr lang="ro-RO" sz="1200" b="0" dirty="0"/>
              <a:t> </a:t>
            </a:r>
            <a:r>
              <a:rPr lang="ro-RO" sz="1200" b="0" dirty="0" err="1"/>
              <a:t>região</a:t>
            </a:r>
            <a:r>
              <a:rPr lang="ro-RO" sz="1200" b="0" dirty="0"/>
              <a:t> metropolitana independente;</a:t>
            </a:r>
            <a:endParaRPr lang="ro-RO" dirty="0"/>
          </a:p>
          <a:p>
            <a:pPr algn="just"/>
            <a:endParaRPr lang="ro-RO" sz="1200" b="0" dirty="0"/>
          </a:p>
          <a:p>
            <a:pPr algn="just"/>
            <a:r>
              <a:rPr lang="ro-RO" sz="1200" b="0" dirty="0"/>
              <a:t>4) </a:t>
            </a:r>
            <a:r>
              <a:rPr lang="ro-RO" sz="1200" b="0" dirty="0" err="1"/>
              <a:t>Transportador</a:t>
            </a:r>
            <a:r>
              <a:rPr lang="ro-RO" sz="1200" b="0" dirty="0"/>
              <a:t> (a) municipal de </a:t>
            </a:r>
            <a:r>
              <a:rPr lang="ro-RO" sz="1200" b="0" dirty="0" err="1"/>
              <a:t>passageiros</a:t>
            </a:r>
            <a:r>
              <a:rPr lang="ro-RO" sz="1200" b="0" dirty="0"/>
              <a:t> </a:t>
            </a:r>
            <a:r>
              <a:rPr lang="ro-RO" sz="1200" b="0" dirty="0" err="1"/>
              <a:t>sob</a:t>
            </a:r>
            <a:r>
              <a:rPr lang="ro-RO" sz="1200" b="0" dirty="0"/>
              <a:t> frete independente </a:t>
            </a:r>
            <a:r>
              <a:rPr lang="ro-RO" sz="1200" b="0" dirty="0" err="1"/>
              <a:t>passa</a:t>
            </a:r>
            <a:r>
              <a:rPr lang="ro-RO" sz="1200" b="0" dirty="0"/>
              <a:t> para </a:t>
            </a:r>
            <a:r>
              <a:rPr lang="ro-RO" sz="1200" b="0" dirty="0" err="1"/>
              <a:t>Transportador</a:t>
            </a:r>
            <a:r>
              <a:rPr lang="ro-RO" sz="1200" b="0" dirty="0"/>
              <a:t>(a) municipal </a:t>
            </a:r>
            <a:r>
              <a:rPr lang="ro-RO" sz="1200" b="0" dirty="0" err="1"/>
              <a:t>coletivo</a:t>
            </a:r>
            <a:r>
              <a:rPr lang="ro-RO" sz="1200" b="0" dirty="0"/>
              <a:t> de </a:t>
            </a:r>
            <a:r>
              <a:rPr lang="ro-RO" sz="1200" b="0" dirty="0" err="1"/>
              <a:t>passageiros</a:t>
            </a:r>
            <a:r>
              <a:rPr lang="ro-RO" sz="1200" b="0" dirty="0"/>
              <a:t> </a:t>
            </a:r>
            <a:r>
              <a:rPr lang="ro-RO" sz="1200" b="0" dirty="0" err="1"/>
              <a:t>sob</a:t>
            </a:r>
            <a:r>
              <a:rPr lang="ro-RO" sz="1200" b="0" dirty="0"/>
              <a:t> frete independente.</a:t>
            </a:r>
            <a:endParaRPr lang="ro-RO"/>
          </a:p>
          <a:p>
            <a:pPr algn="just"/>
            <a:endParaRPr lang="ro-RO" sz="1200" b="0" dirty="0"/>
          </a:p>
          <a:p>
            <a:pPr algn="just"/>
            <a:r>
              <a:rPr lang="ro-RO" sz="1200" b="0" dirty="0" err="1"/>
              <a:t>Ainda</a:t>
            </a:r>
            <a:r>
              <a:rPr lang="ro-RO" sz="1200" b="0" dirty="0"/>
              <a:t> vale </a:t>
            </a:r>
            <a:r>
              <a:rPr lang="ro-RO" sz="1200" b="0" dirty="0" err="1"/>
              <a:t>ressaltar</a:t>
            </a:r>
            <a:r>
              <a:rPr lang="ro-RO" sz="1200" b="0" dirty="0"/>
              <a:t> </a:t>
            </a:r>
            <a:r>
              <a:rPr lang="ro-RO" sz="1200" b="0" dirty="0" err="1"/>
              <a:t>que</a:t>
            </a:r>
            <a:r>
              <a:rPr lang="ro-RO" sz="1200" b="0" dirty="0"/>
              <a:t> as </a:t>
            </a:r>
            <a:r>
              <a:rPr lang="ro-RO" sz="1200" b="0" dirty="0" err="1"/>
              <a:t>atualizações</a:t>
            </a:r>
            <a:r>
              <a:rPr lang="ro-RO" sz="1200" b="0" dirty="0"/>
              <a:t> do </a:t>
            </a:r>
            <a:r>
              <a:rPr lang="ro-RO" sz="1200" b="0" dirty="0" err="1"/>
              <a:t>regime</a:t>
            </a:r>
            <a:r>
              <a:rPr lang="ro-RO" sz="1200" b="0" dirty="0"/>
              <a:t> </a:t>
            </a:r>
            <a:r>
              <a:rPr lang="ro-RO" sz="1200" b="0" dirty="0" err="1"/>
              <a:t>fez</a:t>
            </a:r>
            <a:r>
              <a:rPr lang="ro-RO" sz="1200" b="0" dirty="0"/>
              <a:t> </a:t>
            </a:r>
            <a:r>
              <a:rPr lang="ro-RO" sz="1200" b="0" dirty="0" err="1"/>
              <a:t>surgir</a:t>
            </a:r>
            <a:r>
              <a:rPr lang="ro-RO" sz="1200" b="0" dirty="0"/>
              <a:t> a figura do </a:t>
            </a:r>
            <a:r>
              <a:rPr lang="ro-RO" sz="1200" b="0" dirty="0" err="1"/>
              <a:t>investidor</a:t>
            </a:r>
            <a:r>
              <a:rPr lang="ro-RO" sz="1200" b="0" dirty="0"/>
              <a:t> </a:t>
            </a:r>
            <a:r>
              <a:rPr lang="ro-RO" sz="1200" b="0" dirty="0" err="1"/>
              <a:t>anjo</a:t>
            </a:r>
            <a:r>
              <a:rPr lang="ro-RO" sz="1200" b="0" dirty="0"/>
              <a:t>, </a:t>
            </a:r>
            <a:r>
              <a:rPr lang="ro-RO" sz="1200" b="0" dirty="0" err="1"/>
              <a:t>sendo</a:t>
            </a:r>
            <a:r>
              <a:rPr lang="ro-RO" sz="1200" b="0" dirty="0"/>
              <a:t> ele </a:t>
            </a:r>
            <a:r>
              <a:rPr lang="ro-RO" sz="1200" b="0" dirty="0" err="1"/>
              <a:t>pessoa</a:t>
            </a:r>
            <a:r>
              <a:rPr lang="ro-RO" sz="1200" b="0" dirty="0"/>
              <a:t> </a:t>
            </a:r>
            <a:r>
              <a:rPr lang="ro-RO" sz="1200" b="0" dirty="0" err="1"/>
              <a:t>física</a:t>
            </a:r>
            <a:r>
              <a:rPr lang="ro-RO" sz="1200" b="0" dirty="0"/>
              <a:t> ou </a:t>
            </a:r>
            <a:r>
              <a:rPr lang="ro-RO" sz="1200" b="0" dirty="0" err="1"/>
              <a:t>júrídica</a:t>
            </a:r>
            <a:r>
              <a:rPr lang="ro-RO" sz="1200" b="0" dirty="0"/>
              <a:t>, </a:t>
            </a:r>
            <a:r>
              <a:rPr lang="ro-RO" sz="1200" b="0" dirty="0" err="1"/>
              <a:t>vedada</a:t>
            </a:r>
            <a:r>
              <a:rPr lang="ro-RO" sz="1200" b="0" dirty="0"/>
              <a:t> </a:t>
            </a:r>
            <a:r>
              <a:rPr lang="ro-RO" sz="1200" b="0" dirty="0" err="1"/>
              <a:t>sua</a:t>
            </a:r>
            <a:r>
              <a:rPr lang="ro-RO" sz="1200" b="0" dirty="0"/>
              <a:t> </a:t>
            </a:r>
            <a:r>
              <a:rPr lang="ro-RO" sz="1200" b="0" dirty="0" err="1"/>
              <a:t>participação</a:t>
            </a:r>
            <a:r>
              <a:rPr lang="ro-RO" sz="1200" b="0" dirty="0"/>
              <a:t> </a:t>
            </a:r>
            <a:r>
              <a:rPr lang="ro-RO" sz="1200" b="0" dirty="0" err="1"/>
              <a:t>no</a:t>
            </a:r>
            <a:r>
              <a:rPr lang="ro-RO" sz="1200" b="0" dirty="0"/>
              <a:t> </a:t>
            </a:r>
            <a:r>
              <a:rPr lang="ro-RO" sz="1200" b="0" dirty="0" err="1"/>
              <a:t>quadro</a:t>
            </a:r>
            <a:r>
              <a:rPr lang="ro-RO" sz="1200" b="0" dirty="0"/>
              <a:t> </a:t>
            </a:r>
            <a:r>
              <a:rPr lang="ro-RO" sz="1200" b="0" dirty="0" err="1"/>
              <a:t>societário</a:t>
            </a:r>
            <a:r>
              <a:rPr lang="ro-RO" sz="1200" b="0" dirty="0"/>
              <a:t>. O </a:t>
            </a:r>
            <a:r>
              <a:rPr lang="ro-RO" sz="1200" b="0" dirty="0" err="1"/>
              <a:t>prazo</a:t>
            </a:r>
            <a:r>
              <a:rPr lang="ro-RO" sz="1200" b="0" dirty="0"/>
              <a:t> </a:t>
            </a:r>
            <a:r>
              <a:rPr lang="ro-RO" sz="1200" b="0" dirty="0" err="1"/>
              <a:t>máximo</a:t>
            </a:r>
            <a:r>
              <a:rPr lang="ro-RO" sz="1200" b="0" dirty="0"/>
              <a:t> de </a:t>
            </a:r>
            <a:r>
              <a:rPr lang="ro-RO" sz="1200" b="0" dirty="0" err="1"/>
              <a:t>remuneração</a:t>
            </a:r>
            <a:r>
              <a:rPr lang="ro-RO" sz="1200" b="0" dirty="0"/>
              <a:t> </a:t>
            </a:r>
            <a:r>
              <a:rPr lang="ro-RO" sz="1200" b="0" dirty="0" err="1"/>
              <a:t>pelos</a:t>
            </a:r>
            <a:r>
              <a:rPr lang="ro-RO" sz="1200" b="0" dirty="0"/>
              <a:t> </a:t>
            </a:r>
            <a:r>
              <a:rPr lang="ro-RO" sz="1200" b="0" dirty="0" err="1"/>
              <a:t>seus</a:t>
            </a:r>
            <a:r>
              <a:rPr lang="ro-RO" sz="1200" b="0" dirty="0"/>
              <a:t> </a:t>
            </a:r>
            <a:r>
              <a:rPr lang="ro-RO" sz="1200" b="0" dirty="0" err="1"/>
              <a:t>aportes</a:t>
            </a:r>
            <a:r>
              <a:rPr lang="ro-RO" sz="1200" b="0" dirty="0"/>
              <a:t> é de </a:t>
            </a:r>
            <a:r>
              <a:rPr lang="ro-RO" sz="1200" b="0" dirty="0" err="1"/>
              <a:t>cinco</a:t>
            </a:r>
            <a:r>
              <a:rPr lang="ro-RO" sz="1200" b="0" dirty="0"/>
              <a:t> </a:t>
            </a:r>
            <a:r>
              <a:rPr lang="ro-RO" sz="1200" b="0" dirty="0" err="1"/>
              <a:t>anos</a:t>
            </a:r>
            <a:r>
              <a:rPr lang="ro-RO" sz="1200" b="0" dirty="0"/>
              <a:t> e o </a:t>
            </a:r>
            <a:r>
              <a:rPr lang="ro-RO" sz="1200" b="0" dirty="0" err="1"/>
              <a:t>valor</a:t>
            </a:r>
            <a:r>
              <a:rPr lang="ro-RO" sz="1200" b="0" dirty="0"/>
              <a:t> </a:t>
            </a:r>
            <a:r>
              <a:rPr lang="ro-RO" sz="1200" b="0" dirty="0" err="1"/>
              <a:t>investido</a:t>
            </a:r>
            <a:r>
              <a:rPr lang="ro-RO" sz="1200" b="0" dirty="0"/>
              <a:t> </a:t>
            </a:r>
            <a:r>
              <a:rPr lang="ro-RO" sz="1200" b="0" dirty="0" err="1"/>
              <a:t>não</a:t>
            </a:r>
            <a:r>
              <a:rPr lang="ro-RO" sz="1200" b="0" dirty="0"/>
              <a:t> </a:t>
            </a:r>
            <a:r>
              <a:rPr lang="ro-RO" sz="1200" b="0" dirty="0" err="1"/>
              <a:t>será</a:t>
            </a:r>
            <a:r>
              <a:rPr lang="ro-RO" sz="1200" b="0" dirty="0"/>
              <a:t> </a:t>
            </a:r>
            <a:r>
              <a:rPr lang="ro-RO" sz="1200" b="0" dirty="0" err="1"/>
              <a:t>enquadrado</a:t>
            </a:r>
            <a:r>
              <a:rPr lang="ro-RO" sz="1200" b="0" dirty="0"/>
              <a:t> </a:t>
            </a:r>
            <a:r>
              <a:rPr lang="ro-RO" sz="1200" b="0" dirty="0" err="1"/>
              <a:t>como</a:t>
            </a:r>
            <a:r>
              <a:rPr lang="ro-RO" sz="1200" b="0" dirty="0"/>
              <a:t> </a:t>
            </a:r>
            <a:r>
              <a:rPr lang="ro-RO" sz="1200" b="0" dirty="0" err="1"/>
              <a:t>receita</a:t>
            </a:r>
            <a:r>
              <a:rPr lang="ro-RO" sz="1200" b="0" dirty="0"/>
              <a:t> </a:t>
            </a:r>
            <a:r>
              <a:rPr lang="ro-RO" sz="1200" b="0" dirty="0" err="1"/>
              <a:t>no</a:t>
            </a:r>
            <a:r>
              <a:rPr lang="ro-RO" sz="1200" b="0" dirty="0"/>
              <a:t> </a:t>
            </a:r>
            <a:r>
              <a:rPr lang="ro-RO" sz="1200" b="0" dirty="0" err="1"/>
              <a:t>balanço</a:t>
            </a:r>
            <a:r>
              <a:rPr lang="ro-RO" sz="1200" b="0" dirty="0"/>
              <a:t> da </a:t>
            </a:r>
            <a:r>
              <a:rPr lang="ro-RO" sz="1200" b="0" dirty="0" err="1"/>
              <a:t>empresa</a:t>
            </a:r>
            <a:r>
              <a:rPr lang="ro-RO" sz="1200" b="0" dirty="0"/>
              <a:t> </a:t>
            </a:r>
            <a:r>
              <a:rPr lang="ro-RO" sz="1200" b="0" dirty="0" err="1"/>
              <a:t>optante</a:t>
            </a:r>
            <a:r>
              <a:rPr lang="ro-RO" sz="1200" b="0" dirty="0"/>
              <a:t> por </a:t>
            </a:r>
            <a:r>
              <a:rPr lang="ro-RO" sz="1200" b="0" dirty="0" err="1"/>
              <a:t>esse</a:t>
            </a:r>
            <a:r>
              <a:rPr lang="ro-RO" sz="1200" b="0" dirty="0"/>
              <a:t> </a:t>
            </a:r>
            <a:r>
              <a:rPr lang="ro-RO" sz="1200" b="0" dirty="0" err="1"/>
              <a:t>regime</a:t>
            </a:r>
            <a:r>
              <a:rPr lang="ro-RO" sz="1200" b="0" dirty="0"/>
              <a:t>. </a:t>
            </a:r>
            <a:endParaRPr lang="ro-RO"/>
          </a:p>
          <a:p>
            <a:pPr algn="just"/>
            <a:endParaRPr lang="ro-RO" sz="1200" b="0" dirty="0">
              <a:solidFill>
                <a:srgbClr val="2D3C4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Nome do ebook</a:t>
            </a:r>
            <a:endParaRPr lang="en-US"/>
          </a:p>
        </p:txBody>
      </p:sp>
      <p:pic>
        <p:nvPicPr>
          <p:cNvPr id="9" name="Imagem 14" descr="Uma imagem contendo comida, desenho&#10;&#10;Descrição gerada com muito alta confiança">
            <a:extLst>
              <a:ext uri="{FF2B5EF4-FFF2-40B4-BE49-F238E27FC236}">
                <a16:creationId xmlns:a16="http://schemas.microsoft.com/office/drawing/2014/main" id="{3790F0EE-81EF-417D-8700-EB1F7C499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58" y="5935040"/>
            <a:ext cx="1693653" cy="68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04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31D4-5CB3-754C-858C-83FA15FFC49A}" type="slidenum">
              <a:rPr lang="en-US" smtClean="0"/>
              <a:t>16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Nome do ebook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2325" y="833252"/>
            <a:ext cx="3594099" cy="52308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 err="1"/>
              <a:t>Cálculo</a:t>
            </a:r>
            <a:endParaRPr lang="pt-BR" sz="2800" dirty="0" err="1"/>
          </a:p>
          <a:p>
            <a:endParaRPr lang="en-US" sz="1200" b="0">
              <a:solidFill>
                <a:schemeClr val="tx1">
                  <a:lumMod val="75000"/>
                  <a:lumOff val="25000"/>
                </a:schemeClr>
              </a:solidFill>
              <a:latin typeface="Cambria"/>
              <a:cs typeface="Cambria"/>
            </a:endParaRPr>
          </a:p>
          <a:p>
            <a:endParaRPr lang="en-US" sz="1200" b="0" dirty="0">
              <a:solidFill>
                <a:schemeClr val="tx1">
                  <a:lumMod val="75000"/>
                  <a:lumOff val="25000"/>
                </a:schemeClr>
              </a:solidFill>
              <a:latin typeface="Cambria"/>
            </a:endParaRPr>
          </a:p>
          <a:p>
            <a:pPr algn="just"/>
            <a:r>
              <a:rPr lang="ro-RO" sz="1200" b="0" dirty="0">
                <a:solidFill>
                  <a:srgbClr val="2D3C4B"/>
                </a:solidFill>
              </a:rPr>
              <a:t>Veja</a:t>
            </a:r>
            <a:r>
              <a:rPr lang="ro-RO" sz="1200" b="0" dirty="0"/>
              <a:t> </a:t>
            </a:r>
            <a:r>
              <a:rPr lang="ro-RO" sz="1200" b="0" dirty="0" err="1"/>
              <a:t>como</a:t>
            </a:r>
            <a:r>
              <a:rPr lang="ro-RO" sz="1200" b="0" dirty="0"/>
              <a:t> é </a:t>
            </a:r>
            <a:r>
              <a:rPr lang="ro-RO" sz="1200" b="0" dirty="0" err="1"/>
              <a:t>feito</a:t>
            </a:r>
            <a:r>
              <a:rPr lang="ro-RO" sz="1200" b="0" dirty="0"/>
              <a:t> o </a:t>
            </a:r>
            <a:r>
              <a:rPr lang="ro-RO" sz="1200" b="0" dirty="0" err="1"/>
              <a:t>cálculo</a:t>
            </a:r>
            <a:r>
              <a:rPr lang="ro-RO" sz="1200" b="0" dirty="0"/>
              <a:t> do </a:t>
            </a:r>
            <a:r>
              <a:rPr lang="ro-RO" sz="1200" b="0" dirty="0" err="1"/>
              <a:t>Simples</a:t>
            </a:r>
            <a:r>
              <a:rPr lang="ro-RO" sz="1200" b="0" dirty="0"/>
              <a:t> </a:t>
            </a:r>
            <a:r>
              <a:rPr lang="ro-RO" sz="1200" b="0" dirty="0" err="1"/>
              <a:t>Nacional</a:t>
            </a:r>
            <a:r>
              <a:rPr lang="ro-RO" sz="1200" b="0" dirty="0"/>
              <a:t>.</a:t>
            </a:r>
            <a:endParaRPr lang="en-US" sz="1200" b="0" dirty="0">
              <a:solidFill>
                <a:schemeClr val="tx1">
                  <a:lumMod val="75000"/>
                  <a:lumOff val="25000"/>
                </a:schemeClr>
              </a:solidFill>
              <a:latin typeface="Cambria"/>
            </a:endParaRPr>
          </a:p>
          <a:p>
            <a:pPr algn="just"/>
            <a:endParaRPr lang="ro-RO" sz="1200" b="0" dirty="0"/>
          </a:p>
          <a:p>
            <a:pPr algn="just"/>
            <a:r>
              <a:rPr lang="ro-RO" sz="1200" b="0" dirty="0"/>
              <a:t>O </a:t>
            </a:r>
            <a:r>
              <a:rPr lang="ro-RO" sz="1200" b="0" dirty="0" err="1"/>
              <a:t>primeiro</a:t>
            </a:r>
            <a:r>
              <a:rPr lang="ro-RO" sz="1200" b="0" dirty="0"/>
              <a:t> </a:t>
            </a:r>
            <a:r>
              <a:rPr lang="ro-RO" sz="1200" b="0" dirty="0" err="1"/>
              <a:t>passo</a:t>
            </a:r>
            <a:r>
              <a:rPr lang="ro-RO" sz="1200" b="0" dirty="0"/>
              <a:t> é </a:t>
            </a:r>
            <a:r>
              <a:rPr lang="ro-RO" sz="1200" b="0" dirty="0" err="1"/>
              <a:t>verificar</a:t>
            </a:r>
            <a:r>
              <a:rPr lang="ro-RO" sz="1200" b="0" dirty="0"/>
              <a:t> </a:t>
            </a:r>
            <a:r>
              <a:rPr lang="ro-RO" sz="1200" b="0" dirty="0" err="1"/>
              <a:t>em</a:t>
            </a:r>
            <a:r>
              <a:rPr lang="ro-RO" sz="1200" b="0" dirty="0"/>
              <a:t> </a:t>
            </a:r>
            <a:r>
              <a:rPr lang="ro-RO" sz="1200" b="0" dirty="0" err="1"/>
              <a:t>qual</a:t>
            </a:r>
            <a:r>
              <a:rPr lang="ro-RO" sz="1200" b="0" dirty="0"/>
              <a:t> </a:t>
            </a:r>
            <a:r>
              <a:rPr lang="ro-RO" sz="1200" b="0" dirty="0" err="1"/>
              <a:t>anexo</a:t>
            </a:r>
            <a:r>
              <a:rPr lang="ro-RO" sz="1200" b="0" dirty="0"/>
              <a:t> </a:t>
            </a:r>
            <a:r>
              <a:rPr lang="ro-RO" sz="1200" b="0" dirty="0" err="1"/>
              <a:t>está</a:t>
            </a:r>
            <a:r>
              <a:rPr lang="ro-RO" sz="1200" b="0" dirty="0"/>
              <a:t> </a:t>
            </a:r>
            <a:r>
              <a:rPr lang="ro-RO" sz="1200" b="0" dirty="0" err="1"/>
              <a:t>inserida</a:t>
            </a:r>
            <a:r>
              <a:rPr lang="ro-RO" sz="1200" b="0" dirty="0"/>
              <a:t> a </a:t>
            </a:r>
            <a:r>
              <a:rPr lang="ro-RO" sz="1200" b="0" dirty="0" err="1"/>
              <a:t>empresa</a:t>
            </a:r>
            <a:r>
              <a:rPr lang="ro-RO" sz="1200" b="0" dirty="0"/>
              <a:t> e </a:t>
            </a:r>
            <a:r>
              <a:rPr lang="ro-RO" sz="1200" b="0" dirty="0" err="1"/>
              <a:t>posteriormente</a:t>
            </a:r>
            <a:r>
              <a:rPr lang="ro-RO" sz="1200" b="0" dirty="0"/>
              <a:t> </a:t>
            </a:r>
            <a:r>
              <a:rPr lang="ro-RO" sz="1200" b="0" dirty="0" err="1"/>
              <a:t>qual</a:t>
            </a:r>
            <a:r>
              <a:rPr lang="ro-RO" sz="1200" b="0" dirty="0"/>
              <a:t> </a:t>
            </a:r>
            <a:r>
              <a:rPr lang="ro-RO" sz="1200" b="0" dirty="0" err="1"/>
              <a:t>faixa</a:t>
            </a:r>
            <a:r>
              <a:rPr lang="ro-RO" sz="1200" b="0" dirty="0"/>
              <a:t>. Para </a:t>
            </a:r>
            <a:r>
              <a:rPr lang="ro-RO" sz="1200" b="0" dirty="0" err="1"/>
              <a:t>isso</a:t>
            </a:r>
            <a:r>
              <a:rPr lang="ro-RO" sz="1200" b="0" dirty="0"/>
              <a:t>, é </a:t>
            </a:r>
            <a:r>
              <a:rPr lang="ro-RO" sz="1200" b="0" dirty="0" err="1"/>
              <a:t>preciso</a:t>
            </a:r>
            <a:r>
              <a:rPr lang="ro-RO" sz="1200" b="0" dirty="0"/>
              <a:t> </a:t>
            </a:r>
            <a:r>
              <a:rPr lang="ro-RO" sz="1200" b="0" dirty="0" err="1"/>
              <a:t>saber</a:t>
            </a:r>
            <a:r>
              <a:rPr lang="ro-RO" sz="1200" b="0" dirty="0"/>
              <a:t> o </a:t>
            </a:r>
            <a:r>
              <a:rPr lang="ro-RO" sz="1200" b="0" dirty="0" err="1"/>
              <a:t>quanto</a:t>
            </a:r>
            <a:r>
              <a:rPr lang="ro-RO" sz="1200" b="0" dirty="0"/>
              <a:t> </a:t>
            </a:r>
            <a:r>
              <a:rPr lang="ro-RO" sz="1200" b="0" dirty="0" err="1"/>
              <a:t>ela</a:t>
            </a:r>
            <a:r>
              <a:rPr lang="ro-RO" sz="1200" b="0" dirty="0"/>
              <a:t> </a:t>
            </a:r>
            <a:r>
              <a:rPr lang="ro-RO" sz="1200" b="0" dirty="0" err="1"/>
              <a:t>faturou</a:t>
            </a:r>
            <a:r>
              <a:rPr lang="ro-RO" sz="1200" b="0" dirty="0"/>
              <a:t> </a:t>
            </a:r>
            <a:r>
              <a:rPr lang="ro-RO" sz="1200" b="0" dirty="0" err="1"/>
              <a:t>nos</a:t>
            </a:r>
            <a:r>
              <a:rPr lang="ro-RO" sz="1200" b="0" dirty="0"/>
              <a:t> </a:t>
            </a:r>
            <a:r>
              <a:rPr lang="ro-RO" sz="1200" b="0" dirty="0" err="1"/>
              <a:t>últimos</a:t>
            </a:r>
            <a:r>
              <a:rPr lang="ro-RO" sz="1200" b="0" dirty="0"/>
              <a:t> 12 </a:t>
            </a:r>
            <a:r>
              <a:rPr lang="ro-RO" sz="1200" b="0" dirty="0" err="1"/>
              <a:t>meses</a:t>
            </a:r>
            <a:r>
              <a:rPr lang="ro-RO" sz="1200" b="0" dirty="0"/>
              <a:t>. Para </a:t>
            </a:r>
            <a:r>
              <a:rPr lang="ro-RO" sz="1200" b="0" dirty="0" err="1"/>
              <a:t>saber</a:t>
            </a:r>
            <a:r>
              <a:rPr lang="ro-RO" sz="1200" b="0" dirty="0"/>
              <a:t> o </a:t>
            </a:r>
            <a:r>
              <a:rPr lang="ro-RO" sz="1200" b="0" dirty="0" err="1"/>
              <a:t>valor</a:t>
            </a:r>
            <a:r>
              <a:rPr lang="ro-RO" sz="1200" b="0" dirty="0"/>
              <a:t> </a:t>
            </a:r>
            <a:r>
              <a:rPr lang="ro-RO" sz="1200" b="0" dirty="0" err="1"/>
              <a:t>exato</a:t>
            </a:r>
            <a:r>
              <a:rPr lang="ro-RO" sz="1200" b="0" dirty="0"/>
              <a:t> a ser </a:t>
            </a:r>
            <a:r>
              <a:rPr lang="ro-RO" sz="1200" b="0" dirty="0" err="1"/>
              <a:t>pago</a:t>
            </a:r>
            <a:r>
              <a:rPr lang="ro-RO" sz="1200" b="0" dirty="0"/>
              <a:t> </a:t>
            </a:r>
            <a:r>
              <a:rPr lang="ro-RO" sz="1200" b="0" dirty="0" err="1"/>
              <a:t>em</a:t>
            </a:r>
            <a:r>
              <a:rPr lang="ro-RO" sz="1200" b="0" dirty="0"/>
              <a:t> </a:t>
            </a:r>
            <a:r>
              <a:rPr lang="ro-RO" sz="1200" b="0" dirty="0" err="1"/>
              <a:t>determinado</a:t>
            </a:r>
            <a:r>
              <a:rPr lang="ro-RO" sz="1200" b="0" dirty="0"/>
              <a:t> </a:t>
            </a:r>
            <a:r>
              <a:rPr lang="ro-RO" sz="1200" b="0" dirty="0" err="1"/>
              <a:t>mês</a:t>
            </a:r>
            <a:r>
              <a:rPr lang="ro-RO" sz="1200" b="0" dirty="0"/>
              <a:t>, é </a:t>
            </a:r>
            <a:r>
              <a:rPr lang="ro-RO" sz="1200" b="0" dirty="0" err="1"/>
              <a:t>necessário</a:t>
            </a:r>
            <a:r>
              <a:rPr lang="ro-RO" sz="1200" b="0" dirty="0"/>
              <a:t> </a:t>
            </a:r>
            <a:r>
              <a:rPr lang="ro-RO" sz="1200" b="0" dirty="0" err="1"/>
              <a:t>calcular</a:t>
            </a:r>
            <a:r>
              <a:rPr lang="ro-RO" sz="1200" b="0" dirty="0"/>
              <a:t> a </a:t>
            </a:r>
            <a:r>
              <a:rPr lang="ro-RO" sz="1200" b="0" dirty="0" err="1"/>
              <a:t>alíquota</a:t>
            </a:r>
            <a:r>
              <a:rPr lang="ro-RO" sz="1200" b="0" dirty="0"/>
              <a:t> </a:t>
            </a:r>
            <a:r>
              <a:rPr lang="ro-RO" sz="1200" b="0" dirty="0" err="1"/>
              <a:t>efetiva</a:t>
            </a:r>
            <a:r>
              <a:rPr lang="ro-RO" sz="1200" b="0" dirty="0"/>
              <a:t>, conforme a </a:t>
            </a:r>
            <a:r>
              <a:rPr lang="ro-RO" sz="1200" b="0" dirty="0" err="1"/>
              <a:t>seguinte</a:t>
            </a:r>
            <a:r>
              <a:rPr lang="ro-RO" sz="1200" b="0" dirty="0"/>
              <a:t> </a:t>
            </a:r>
            <a:r>
              <a:rPr lang="ro-RO" sz="1200" b="0" dirty="0" err="1"/>
              <a:t>fórmula</a:t>
            </a:r>
            <a:r>
              <a:rPr lang="ro-RO" sz="1200" b="0" dirty="0"/>
              <a:t>:</a:t>
            </a:r>
            <a:endParaRPr lang="en-US" sz="1200" b="0">
              <a:solidFill>
                <a:srgbClr val="666666"/>
              </a:solidFill>
              <a:latin typeface="Cambria"/>
            </a:endParaRPr>
          </a:p>
          <a:p>
            <a:pPr algn="just"/>
            <a:endParaRPr lang="ro-RO" sz="1200" b="0" dirty="0"/>
          </a:p>
          <a:p>
            <a:pPr algn="just"/>
            <a:endParaRPr lang="ro-RO" sz="1200" b="0" dirty="0"/>
          </a:p>
          <a:p>
            <a:pPr algn="just"/>
            <a:r>
              <a:rPr lang="ro-RO" sz="1600" dirty="0"/>
              <a:t>(</a:t>
            </a:r>
            <a:r>
              <a:rPr lang="ro-RO" sz="1600" dirty="0">
                <a:cs typeface="Cambria"/>
              </a:rPr>
              <a:t>RBA12 x ALIQ) – PD / RBA12</a:t>
            </a:r>
            <a:r>
              <a:rPr lang="ro-R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rPr>
              <a:t>.</a:t>
            </a:r>
          </a:p>
          <a:p>
            <a:pPr algn="just"/>
            <a:endParaRPr lang="ro-RO" sz="1200" b="0" dirty="0"/>
          </a:p>
          <a:p>
            <a:pPr algn="just"/>
            <a:r>
              <a:rPr lang="ro-RO" sz="1200" b="0" dirty="0"/>
              <a:t>A </a:t>
            </a:r>
            <a:r>
              <a:rPr lang="ro-RO" sz="1200" b="0" err="1"/>
              <a:t>receita</a:t>
            </a:r>
            <a:r>
              <a:rPr lang="ro-RO" sz="1200" b="0" dirty="0"/>
              <a:t> bruta </a:t>
            </a:r>
            <a:r>
              <a:rPr lang="ro-RO" sz="1200" b="0" err="1"/>
              <a:t>acumulada</a:t>
            </a:r>
            <a:r>
              <a:rPr lang="ro-RO" sz="1200" b="0" dirty="0"/>
              <a:t> dos 12 </a:t>
            </a:r>
            <a:r>
              <a:rPr lang="ro-RO" sz="1200" b="0" err="1"/>
              <a:t>meses</a:t>
            </a:r>
            <a:r>
              <a:rPr lang="ro-RO" sz="1200" b="0" dirty="0"/>
              <a:t> </a:t>
            </a:r>
            <a:r>
              <a:rPr lang="ro-RO" sz="1200" b="0" err="1"/>
              <a:t>anteriores</a:t>
            </a:r>
            <a:r>
              <a:rPr lang="ro-RO" sz="1200" b="0" dirty="0"/>
              <a:t> é </a:t>
            </a:r>
            <a:r>
              <a:rPr lang="ro-RO" sz="1200" b="0" err="1"/>
              <a:t>multiplicada</a:t>
            </a:r>
            <a:r>
              <a:rPr lang="ro-RO" sz="1200" b="0" dirty="0"/>
              <a:t> </a:t>
            </a:r>
            <a:r>
              <a:rPr lang="ro-RO" sz="1200" b="0" err="1"/>
              <a:t>pela</a:t>
            </a:r>
            <a:r>
              <a:rPr lang="ro-RO" sz="1200" b="0" dirty="0"/>
              <a:t> </a:t>
            </a:r>
            <a:r>
              <a:rPr lang="ro-RO" sz="1200" b="0" err="1"/>
              <a:t>alíquota</a:t>
            </a:r>
            <a:r>
              <a:rPr lang="ro-RO" sz="1200" b="0" dirty="0"/>
              <a:t> e </a:t>
            </a:r>
            <a:r>
              <a:rPr lang="ro-RO" sz="1200" b="0" err="1"/>
              <a:t>subtraída</a:t>
            </a:r>
            <a:r>
              <a:rPr lang="ro-RO" sz="1200" b="0" dirty="0"/>
              <a:t> da parcela a </a:t>
            </a:r>
            <a:r>
              <a:rPr lang="ro-RO" sz="1200" b="0" err="1"/>
              <a:t>deduzir</a:t>
            </a:r>
            <a:r>
              <a:rPr lang="ro-RO" sz="1200" b="0" dirty="0"/>
              <a:t>. O </a:t>
            </a:r>
            <a:r>
              <a:rPr lang="ro-RO" sz="1200" b="0" err="1"/>
              <a:t>resultado</a:t>
            </a:r>
            <a:r>
              <a:rPr lang="ro-RO" sz="1200" b="0" dirty="0"/>
              <a:t> é </a:t>
            </a:r>
            <a:r>
              <a:rPr lang="ro-RO" sz="1200" b="0" err="1"/>
              <a:t>dividido</a:t>
            </a:r>
            <a:r>
              <a:rPr lang="ro-RO" sz="1200" b="0" dirty="0"/>
              <a:t> </a:t>
            </a:r>
            <a:r>
              <a:rPr lang="ro-RO" sz="1200" b="0" err="1"/>
              <a:t>pela</a:t>
            </a:r>
            <a:r>
              <a:rPr lang="ro-RO" sz="1200" b="0" dirty="0"/>
              <a:t> </a:t>
            </a:r>
            <a:r>
              <a:rPr lang="ro-RO" sz="1200" b="0" err="1"/>
              <a:t>receita</a:t>
            </a:r>
            <a:r>
              <a:rPr lang="ro-RO" sz="1200" b="0" dirty="0"/>
              <a:t> bruta </a:t>
            </a:r>
            <a:r>
              <a:rPr lang="ro-RO" sz="1200" b="0" err="1"/>
              <a:t>acumulada</a:t>
            </a:r>
            <a:r>
              <a:rPr lang="ro-RO" sz="1200" b="0" dirty="0"/>
              <a:t> dos 12 </a:t>
            </a:r>
            <a:r>
              <a:rPr lang="ro-RO" sz="1200" b="0" err="1"/>
              <a:t>meses</a:t>
            </a:r>
            <a:r>
              <a:rPr lang="ro-RO" sz="1200" b="0" dirty="0"/>
              <a:t> </a:t>
            </a:r>
            <a:r>
              <a:rPr lang="ro-RO" sz="1200" b="0" err="1"/>
              <a:t>anteriores</a:t>
            </a:r>
            <a:r>
              <a:rPr lang="ro-RO" sz="1200" b="0" dirty="0"/>
              <a:t>.</a:t>
            </a:r>
            <a:endParaRPr lang="ro-RO" sz="1200"/>
          </a:p>
          <a:p>
            <a:pPr algn="just"/>
            <a:endParaRPr lang="ro-RO"/>
          </a:p>
          <a:p>
            <a:pPr algn="just"/>
            <a:endParaRPr lang="ro-RO" sz="1600" dirty="0">
              <a:solidFill>
                <a:schemeClr val="tx1">
                  <a:lumMod val="75000"/>
                  <a:lumOff val="2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95825" y="823913"/>
            <a:ext cx="3594099" cy="4906327"/>
          </a:xfrm>
        </p:spPr>
        <p:txBody>
          <a:bodyPr anchor="ctr">
            <a:normAutofit/>
          </a:bodyPr>
          <a:lstStyle/>
          <a:p>
            <a:pPr algn="r"/>
            <a:r>
              <a:rPr lang="ro-RO" sz="1800" dirty="0">
                <a:solidFill>
                  <a:schemeClr val="tx1"/>
                </a:solidFill>
              </a:rPr>
              <a:t>RBA12</a:t>
            </a:r>
            <a:r>
              <a:rPr lang="ro-RO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: </a:t>
            </a:r>
            <a:r>
              <a:rPr lang="ro-RO" sz="18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receita</a:t>
            </a:r>
            <a:r>
              <a:rPr lang="ro-RO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bruta </a:t>
            </a:r>
            <a:r>
              <a:rPr lang="ro-RO" sz="18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acumulada</a:t>
            </a:r>
            <a:r>
              <a:rPr lang="ro-RO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dos 12 </a:t>
            </a:r>
            <a:r>
              <a:rPr lang="ro-RO" sz="18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meses</a:t>
            </a:r>
            <a:r>
              <a:rPr lang="ro-RO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ro-RO" sz="18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anteriores</a:t>
            </a:r>
            <a:endParaRPr lang="pt-BR" sz="180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ro-RO" sz="1800" dirty="0">
                <a:solidFill>
                  <a:schemeClr val="tx1"/>
                </a:solidFill>
              </a:rPr>
              <a:t>ALIQ</a:t>
            </a:r>
            <a:r>
              <a:rPr lang="ro-RO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: </a:t>
            </a:r>
            <a:r>
              <a:rPr lang="ro-RO" sz="18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alíquota</a:t>
            </a:r>
            <a:r>
              <a:rPr lang="ro-RO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ro-RO" sz="18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indicada</a:t>
            </a:r>
            <a:r>
              <a:rPr lang="ro-RO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ro-RO" sz="18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no</a:t>
            </a:r>
            <a:r>
              <a:rPr lang="ro-RO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ro-RO" sz="18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anexo</a:t>
            </a:r>
            <a:r>
              <a:rPr lang="ro-RO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ro-RO" sz="18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correspondente</a:t>
            </a:r>
            <a:endParaRPr lang="ro-RO" sz="18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ro-RO" sz="1800" dirty="0">
                <a:solidFill>
                  <a:schemeClr val="tx1"/>
                </a:solidFill>
              </a:rPr>
              <a:t>PD</a:t>
            </a:r>
            <a:r>
              <a:rPr lang="ro-RO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: parcela a </a:t>
            </a:r>
            <a:r>
              <a:rPr lang="ro-RO" sz="18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deduzir</a:t>
            </a:r>
            <a:r>
              <a:rPr lang="ro-RO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ro-RO" sz="18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indicada</a:t>
            </a:r>
            <a:r>
              <a:rPr lang="ro-RO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ro-RO" sz="18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no</a:t>
            </a:r>
            <a:r>
              <a:rPr lang="ro-RO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ro-RO" sz="18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anexo</a:t>
            </a:r>
            <a:r>
              <a:rPr lang="ro-RO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ro-RO" sz="18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correspondente</a:t>
            </a:r>
            <a:r>
              <a:rPr lang="ro-R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</a:rPr>
              <a:t> </a:t>
            </a:r>
            <a:endParaRPr 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289924" y="2306320"/>
            <a:ext cx="0" cy="2032000"/>
          </a:xfrm>
          <a:prstGeom prst="line">
            <a:avLst/>
          </a:prstGeom>
          <a:ln w="38100" cmpd="sng">
            <a:solidFill>
              <a:srgbClr val="F5BE4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Imagem 14" descr="Uma imagem contendo comida, desenho&#10;&#10;Descrição gerada com muito alta confiança">
            <a:extLst>
              <a:ext uri="{FF2B5EF4-FFF2-40B4-BE49-F238E27FC236}">
                <a16:creationId xmlns:a16="http://schemas.microsoft.com/office/drawing/2014/main" id="{EEE4F32C-573A-4C3F-A35E-EE337020D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58" y="5935040"/>
            <a:ext cx="1693653" cy="68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05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31D4-5CB3-754C-858C-83FA15FFC49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22325" y="825500"/>
            <a:ext cx="3728259" cy="52292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err="1"/>
              <a:t>Cálculo</a:t>
            </a:r>
            <a:endParaRPr lang="pt-BR" sz="2800"/>
          </a:p>
          <a:p>
            <a:endParaRPr lang="ro-RO" sz="1200" b="0">
              <a:solidFill>
                <a:schemeClr val="tx1">
                  <a:lumMod val="75000"/>
                  <a:lumOff val="25000"/>
                </a:schemeClr>
              </a:solidFill>
              <a:latin typeface="Cambria"/>
              <a:cs typeface="Cambria"/>
            </a:endParaRPr>
          </a:p>
          <a:p>
            <a:r>
              <a:rPr lang="ro-RO" sz="1200" b="0" dirty="0" err="1"/>
              <a:t>Fator</a:t>
            </a:r>
            <a:r>
              <a:rPr lang="ro-RO" sz="1200" b="0" dirty="0"/>
              <a:t> R: </a:t>
            </a:r>
            <a:r>
              <a:rPr lang="ro-RO" sz="1200" b="0" dirty="0" err="1"/>
              <a:t>anexos</a:t>
            </a:r>
            <a:r>
              <a:rPr lang="ro-RO" sz="1200" b="0" dirty="0"/>
              <a:t> III e V</a:t>
            </a:r>
            <a:endParaRPr lang="ro-RO"/>
          </a:p>
          <a:p>
            <a:pPr algn="just"/>
            <a:r>
              <a:rPr lang="ro-RO" sz="1200" b="0" dirty="0"/>
              <a:t>As </a:t>
            </a:r>
            <a:r>
              <a:rPr lang="ro-RO" sz="1200" b="0" dirty="0" err="1"/>
              <a:t>empresas</a:t>
            </a:r>
            <a:r>
              <a:rPr lang="ro-RO" sz="1200" b="0" dirty="0"/>
              <a:t> </a:t>
            </a:r>
            <a:r>
              <a:rPr lang="ro-RO" sz="1200" b="0" dirty="0" err="1"/>
              <a:t>que</a:t>
            </a:r>
            <a:r>
              <a:rPr lang="ro-RO" sz="1200" b="0" dirty="0"/>
              <a:t> </a:t>
            </a:r>
            <a:r>
              <a:rPr lang="ro-RO" sz="1200" b="0" dirty="0" err="1"/>
              <a:t>estão</a:t>
            </a:r>
            <a:r>
              <a:rPr lang="ro-RO" sz="1200" b="0" dirty="0"/>
              <a:t> </a:t>
            </a:r>
            <a:r>
              <a:rPr lang="ro-RO" sz="1200" b="0" dirty="0" err="1"/>
              <a:t>inseridas</a:t>
            </a:r>
            <a:r>
              <a:rPr lang="ro-RO" sz="1200" b="0" dirty="0"/>
              <a:t> </a:t>
            </a:r>
            <a:r>
              <a:rPr lang="ro-RO" sz="1200" b="0" dirty="0" err="1"/>
              <a:t>nos</a:t>
            </a:r>
            <a:r>
              <a:rPr lang="ro-RO" sz="1200" b="0" dirty="0"/>
              <a:t> </a:t>
            </a:r>
            <a:r>
              <a:rPr lang="ro-RO" sz="1200" b="0" dirty="0" err="1"/>
              <a:t>anexos</a:t>
            </a:r>
            <a:r>
              <a:rPr lang="ro-RO" sz="1200" b="0" dirty="0"/>
              <a:t> V (</a:t>
            </a:r>
            <a:r>
              <a:rPr lang="ro-RO" sz="1200" b="0" dirty="0" err="1"/>
              <a:t>mais</a:t>
            </a:r>
            <a:r>
              <a:rPr lang="ro-RO" sz="1200" b="0" dirty="0"/>
              <a:t> caro do </a:t>
            </a:r>
            <a:r>
              <a:rPr lang="ro-RO" sz="1200" b="0" dirty="0" err="1"/>
              <a:t>Simples</a:t>
            </a:r>
            <a:r>
              <a:rPr lang="ro-RO" sz="1200" b="0" dirty="0"/>
              <a:t> </a:t>
            </a:r>
            <a:r>
              <a:rPr lang="ro-RO" sz="1200" b="0" dirty="0" err="1"/>
              <a:t>Nacional</a:t>
            </a:r>
            <a:r>
              <a:rPr lang="ro-RO" sz="1200" b="0" dirty="0"/>
              <a:t>), é </a:t>
            </a:r>
            <a:r>
              <a:rPr lang="ro-RO" sz="1200" b="0" dirty="0" err="1"/>
              <a:t>possível</a:t>
            </a:r>
            <a:r>
              <a:rPr lang="ro-RO" sz="1200" b="0" dirty="0"/>
              <a:t> </a:t>
            </a:r>
            <a:r>
              <a:rPr lang="ro-RO" sz="1200" b="0" dirty="0" err="1"/>
              <a:t>migrarem</a:t>
            </a:r>
            <a:r>
              <a:rPr lang="ro-RO" sz="1200" b="0" dirty="0"/>
              <a:t> de </a:t>
            </a:r>
            <a:r>
              <a:rPr lang="ro-RO" sz="1200" b="0" dirty="0" err="1"/>
              <a:t>anexo</a:t>
            </a:r>
            <a:r>
              <a:rPr lang="ro-RO" sz="1200" b="0" dirty="0"/>
              <a:t>, a </a:t>
            </a:r>
            <a:r>
              <a:rPr lang="ro-RO" sz="1200" b="0" dirty="0" err="1"/>
              <a:t>depender</a:t>
            </a:r>
            <a:r>
              <a:rPr lang="ro-RO" sz="1200" b="0" dirty="0"/>
              <a:t> do </a:t>
            </a:r>
            <a:r>
              <a:rPr lang="ro-RO" sz="1200" b="0" dirty="0" err="1"/>
              <a:t>faturamento</a:t>
            </a:r>
            <a:r>
              <a:rPr lang="ro-RO" sz="1200" b="0" dirty="0"/>
              <a:t> dos </a:t>
            </a:r>
            <a:r>
              <a:rPr lang="ro-RO" sz="1200" b="0" dirty="0" err="1"/>
              <a:t>últimos</a:t>
            </a:r>
            <a:r>
              <a:rPr lang="ro-RO" sz="1200" b="0" dirty="0"/>
              <a:t> 12 </a:t>
            </a:r>
            <a:r>
              <a:rPr lang="ro-RO" sz="1200" b="0" dirty="0" err="1"/>
              <a:t>meses</a:t>
            </a:r>
            <a:r>
              <a:rPr lang="ro-RO" sz="1200" b="0" dirty="0"/>
              <a:t>. Ou </a:t>
            </a:r>
            <a:r>
              <a:rPr lang="ro-RO" sz="1200" b="0" dirty="0" err="1"/>
              <a:t>seja</a:t>
            </a:r>
            <a:r>
              <a:rPr lang="ro-RO" sz="1200" b="0" dirty="0"/>
              <a:t>, se o </a:t>
            </a:r>
            <a:r>
              <a:rPr lang="ro-RO" sz="1200" b="0" dirty="0" err="1"/>
              <a:t>negócio</a:t>
            </a:r>
            <a:r>
              <a:rPr lang="ro-RO" sz="1200" b="0" dirty="0"/>
              <a:t> </a:t>
            </a:r>
            <a:r>
              <a:rPr lang="ro-RO" sz="1200" b="0" dirty="0" err="1"/>
              <a:t>está</a:t>
            </a:r>
            <a:r>
              <a:rPr lang="ro-RO" sz="1200" b="0" dirty="0"/>
              <a:t> </a:t>
            </a:r>
            <a:r>
              <a:rPr lang="ro-RO" sz="1200" b="0" dirty="0" err="1"/>
              <a:t>no</a:t>
            </a:r>
            <a:r>
              <a:rPr lang="ro-RO" sz="1200" b="0" dirty="0"/>
              <a:t> </a:t>
            </a:r>
            <a:r>
              <a:rPr lang="ro-RO" sz="1200" b="0" dirty="0" err="1"/>
              <a:t>Anexo</a:t>
            </a:r>
            <a:r>
              <a:rPr lang="ro-RO" sz="1200" b="0" dirty="0"/>
              <a:t> V, ele </a:t>
            </a:r>
            <a:r>
              <a:rPr lang="ro-RO" sz="1200" b="0" dirty="0" err="1"/>
              <a:t>pode</a:t>
            </a:r>
            <a:r>
              <a:rPr lang="ro-RO" sz="1200" b="0" dirty="0"/>
              <a:t> </a:t>
            </a:r>
            <a:r>
              <a:rPr lang="ro-RO" sz="1200" b="0" dirty="0" err="1"/>
              <a:t>passar</a:t>
            </a:r>
            <a:r>
              <a:rPr lang="ro-RO" sz="1200" b="0" dirty="0"/>
              <a:t> para o </a:t>
            </a:r>
            <a:r>
              <a:rPr lang="ro-RO" sz="1200" b="0" dirty="0" err="1"/>
              <a:t>Anexo</a:t>
            </a:r>
            <a:r>
              <a:rPr lang="ro-RO" sz="1200" b="0" dirty="0"/>
              <a:t> III, </a:t>
            </a:r>
            <a:r>
              <a:rPr lang="ro-RO" sz="1200" b="0" dirty="0" err="1"/>
              <a:t>que</a:t>
            </a:r>
            <a:r>
              <a:rPr lang="ro-RO" sz="1200" b="0" dirty="0"/>
              <a:t> é </a:t>
            </a:r>
            <a:r>
              <a:rPr lang="ro-RO" sz="1200" b="0" dirty="0" err="1"/>
              <a:t>mais</a:t>
            </a:r>
            <a:r>
              <a:rPr lang="ro-RO" sz="1200" b="0" dirty="0"/>
              <a:t> </a:t>
            </a:r>
            <a:r>
              <a:rPr lang="ro-RO" sz="1200" b="0" dirty="0" err="1"/>
              <a:t>vantajoso</a:t>
            </a:r>
            <a:r>
              <a:rPr lang="ro-RO" sz="1200" b="0" dirty="0"/>
              <a:t> para </a:t>
            </a:r>
            <a:r>
              <a:rPr lang="ro-RO" sz="1200" b="0" dirty="0" err="1"/>
              <a:t>empresa</a:t>
            </a:r>
            <a:r>
              <a:rPr lang="ro-RO" sz="1200" b="0" dirty="0"/>
              <a:t>.</a:t>
            </a:r>
            <a:endParaRPr lang="ro-RO" dirty="0"/>
          </a:p>
          <a:p>
            <a:endParaRPr lang="ro-RO" sz="1200" b="0" dirty="0"/>
          </a:p>
          <a:p>
            <a:pPr algn="just"/>
            <a:r>
              <a:rPr lang="ro-RO" sz="1200" b="0" dirty="0"/>
              <a:t>Tal </a:t>
            </a:r>
            <a:r>
              <a:rPr lang="ro-RO" sz="1200" b="0" dirty="0" err="1"/>
              <a:t>migração</a:t>
            </a:r>
            <a:r>
              <a:rPr lang="ro-RO" sz="1200" b="0" dirty="0"/>
              <a:t> </a:t>
            </a:r>
            <a:r>
              <a:rPr lang="ro-RO" sz="1200" b="0" dirty="0" err="1"/>
              <a:t>ocorrerá</a:t>
            </a:r>
            <a:r>
              <a:rPr lang="ro-RO" sz="1200" b="0" dirty="0"/>
              <a:t> </a:t>
            </a:r>
            <a:r>
              <a:rPr lang="ro-RO" sz="1200" b="0" dirty="0" err="1"/>
              <a:t>aplicando</a:t>
            </a:r>
            <a:r>
              <a:rPr lang="ro-RO" sz="1200" b="0" dirty="0"/>
              <a:t> o </a:t>
            </a:r>
            <a:r>
              <a:rPr lang="ro-RO" sz="1200" b="0" dirty="0" err="1"/>
              <a:t>Fator</a:t>
            </a:r>
            <a:r>
              <a:rPr lang="ro-RO" sz="1200" b="0" dirty="0"/>
              <a:t> “R”, </a:t>
            </a:r>
            <a:r>
              <a:rPr lang="ro-RO" sz="1200" b="0" dirty="0" err="1"/>
              <a:t>que</a:t>
            </a:r>
            <a:r>
              <a:rPr lang="ro-RO" sz="1200" b="0" dirty="0"/>
              <a:t> é </a:t>
            </a:r>
            <a:r>
              <a:rPr lang="ro-RO" sz="1200" b="0" dirty="0" err="1"/>
              <a:t>uma</a:t>
            </a:r>
            <a:r>
              <a:rPr lang="ro-RO" sz="1200" b="0" dirty="0"/>
              <a:t> </a:t>
            </a:r>
            <a:r>
              <a:rPr lang="ro-RO" sz="1200" b="0" dirty="0" err="1"/>
              <a:t>relação</a:t>
            </a:r>
            <a:r>
              <a:rPr lang="ro-RO" sz="1200" b="0" dirty="0"/>
              <a:t> </a:t>
            </a:r>
            <a:r>
              <a:rPr lang="ro-RO" sz="1200" b="0" dirty="0" err="1"/>
              <a:t>entre</a:t>
            </a:r>
            <a:r>
              <a:rPr lang="ro-RO" sz="1200" b="0" dirty="0"/>
              <a:t> a </a:t>
            </a:r>
            <a:r>
              <a:rPr lang="ro-RO" sz="1200" b="0" dirty="0" err="1"/>
              <a:t>folha</a:t>
            </a:r>
            <a:r>
              <a:rPr lang="ro-RO" sz="1200" b="0" dirty="0"/>
              <a:t> de </a:t>
            </a:r>
            <a:r>
              <a:rPr lang="ro-RO" sz="1200" b="0" dirty="0" err="1"/>
              <a:t>pagamento</a:t>
            </a:r>
            <a:r>
              <a:rPr lang="ro-RO" sz="1200" b="0" dirty="0"/>
              <a:t> e o </a:t>
            </a:r>
            <a:r>
              <a:rPr lang="ro-RO" sz="1200" b="0" dirty="0" err="1"/>
              <a:t>faturamento</a:t>
            </a:r>
            <a:r>
              <a:rPr lang="ro-RO" sz="1200" b="0" dirty="0"/>
              <a:t> dos </a:t>
            </a:r>
            <a:r>
              <a:rPr lang="ro-RO" sz="1200" b="0" dirty="0" err="1"/>
              <a:t>últimos</a:t>
            </a:r>
            <a:r>
              <a:rPr lang="ro-RO" sz="1200" b="0" dirty="0"/>
              <a:t> 12 </a:t>
            </a:r>
            <a:r>
              <a:rPr lang="ro-RO" sz="1200" b="0" dirty="0" err="1"/>
              <a:t>meses</a:t>
            </a:r>
            <a:r>
              <a:rPr lang="ro-RO" sz="1200" b="0" dirty="0"/>
              <a:t>. A </a:t>
            </a:r>
            <a:r>
              <a:rPr lang="ro-RO" sz="1200" b="0" dirty="0" err="1"/>
              <a:t>migração</a:t>
            </a:r>
            <a:r>
              <a:rPr lang="ro-RO" sz="1200" b="0" dirty="0"/>
              <a:t> </a:t>
            </a:r>
            <a:r>
              <a:rPr lang="ro-RO" sz="1200" b="0" dirty="0" err="1"/>
              <a:t>irá</a:t>
            </a:r>
            <a:r>
              <a:rPr lang="ro-RO" sz="1200" b="0" dirty="0"/>
              <a:t> </a:t>
            </a:r>
            <a:r>
              <a:rPr lang="ro-RO" sz="1200" b="0" dirty="0" err="1"/>
              <a:t>ocorrer</a:t>
            </a:r>
            <a:r>
              <a:rPr lang="ro-RO" sz="1200" b="0" dirty="0"/>
              <a:t> se o </a:t>
            </a:r>
            <a:r>
              <a:rPr lang="ro-RO" sz="1200" b="0" dirty="0" err="1"/>
              <a:t>Fator</a:t>
            </a:r>
            <a:r>
              <a:rPr lang="ro-RO" sz="1200" b="0" dirty="0"/>
              <a:t> R for </a:t>
            </a:r>
            <a:r>
              <a:rPr lang="ro-RO" sz="1200" b="0" dirty="0" err="1"/>
              <a:t>igual</a:t>
            </a:r>
            <a:r>
              <a:rPr lang="ro-RO" sz="1200" b="0" dirty="0"/>
              <a:t> ou maior </a:t>
            </a:r>
            <a:r>
              <a:rPr lang="ro-RO" sz="1200" b="0" dirty="0" err="1"/>
              <a:t>que</a:t>
            </a:r>
            <a:r>
              <a:rPr lang="ro-RO" sz="1200" b="0" dirty="0"/>
              <a:t> 28%.</a:t>
            </a:r>
            <a:endParaRPr lang="ro-RO" dirty="0"/>
          </a:p>
          <a:p>
            <a:endParaRPr lang="ro-RO" sz="1200" b="0" dirty="0"/>
          </a:p>
          <a:p>
            <a:r>
              <a:rPr lang="ro-RO" sz="1200" b="0" dirty="0"/>
              <a:t>A </a:t>
            </a:r>
            <a:r>
              <a:rPr lang="ro-RO" sz="1200" b="0" dirty="0" err="1"/>
              <a:t>fórmula</a:t>
            </a:r>
            <a:r>
              <a:rPr lang="ro-RO" sz="1200" b="0" dirty="0"/>
              <a:t> é a </a:t>
            </a:r>
            <a:r>
              <a:rPr lang="ro-RO" sz="1200" b="0" dirty="0" err="1"/>
              <a:t>seguinte</a:t>
            </a:r>
            <a:r>
              <a:rPr lang="ro-RO" sz="1200" b="0" dirty="0"/>
              <a:t>:</a:t>
            </a:r>
            <a:endParaRPr lang="ro-RO" dirty="0"/>
          </a:p>
          <a:p>
            <a:r>
              <a:rPr lang="ro-RO" sz="1200" b="0" dirty="0" err="1"/>
              <a:t>Fator</a:t>
            </a:r>
            <a:r>
              <a:rPr lang="ro-RO" sz="1200" b="0" dirty="0"/>
              <a:t> R = </a:t>
            </a:r>
            <a:r>
              <a:rPr lang="ro-RO" sz="1200" b="0" dirty="0" err="1"/>
              <a:t>Folha</a:t>
            </a:r>
            <a:r>
              <a:rPr lang="ro-RO" sz="1200" b="0" dirty="0"/>
              <a:t> de </a:t>
            </a:r>
            <a:r>
              <a:rPr lang="ro-RO" sz="1200" b="0" dirty="0" err="1"/>
              <a:t>pagamento</a:t>
            </a:r>
            <a:r>
              <a:rPr lang="ro-RO" sz="1200" b="0" dirty="0"/>
              <a:t> (</a:t>
            </a:r>
            <a:r>
              <a:rPr lang="ro-RO" sz="1200" b="0" dirty="0" err="1"/>
              <a:t>últimos</a:t>
            </a:r>
            <a:r>
              <a:rPr lang="ro-RO" sz="1200" b="0" dirty="0"/>
              <a:t> 12 </a:t>
            </a:r>
            <a:r>
              <a:rPr lang="ro-RO" sz="1200" b="0" dirty="0" err="1"/>
              <a:t>meses</a:t>
            </a:r>
            <a:r>
              <a:rPr lang="ro-RO" sz="1200" b="0" dirty="0"/>
              <a:t>)/</a:t>
            </a:r>
            <a:r>
              <a:rPr lang="ro-RO" sz="1200" b="0" dirty="0" err="1"/>
              <a:t>Receita</a:t>
            </a:r>
            <a:r>
              <a:rPr lang="ro-RO" sz="1200" b="0" dirty="0"/>
              <a:t> bruta (</a:t>
            </a:r>
            <a:r>
              <a:rPr lang="ro-RO" sz="1200" b="0" dirty="0" err="1"/>
              <a:t>últimos</a:t>
            </a:r>
            <a:r>
              <a:rPr lang="ro-RO" sz="1200" b="0" dirty="0"/>
              <a:t> 12 </a:t>
            </a:r>
            <a:r>
              <a:rPr lang="ro-RO" sz="1200" b="0" dirty="0" err="1"/>
              <a:t>meses</a:t>
            </a:r>
            <a:r>
              <a:rPr lang="ro-RO" sz="1200" b="0" dirty="0"/>
              <a:t>)</a:t>
            </a:r>
            <a:endParaRPr lang="ro-RO" dirty="0"/>
          </a:p>
          <a:p>
            <a:endParaRPr lang="ro-RO" sz="1200" b="0" dirty="0"/>
          </a:p>
          <a:p>
            <a:pPr algn="just">
              <a:spcBef>
                <a:spcPts val="0"/>
              </a:spcBef>
            </a:pPr>
            <a:r>
              <a:rPr lang="en-US" sz="1200" b="0" dirty="0">
                <a:latin typeface="Calibri"/>
                <a:cs typeface="Calibri"/>
              </a:rPr>
              <a:t>Caso o </a:t>
            </a:r>
            <a:r>
              <a:rPr lang="en-US" sz="1200" b="0" dirty="0" err="1">
                <a:latin typeface="Calibri"/>
                <a:cs typeface="Calibri"/>
              </a:rPr>
              <a:t>Fator</a:t>
            </a:r>
            <a:r>
              <a:rPr lang="en-US" sz="1200" b="0" dirty="0">
                <a:latin typeface="Calibri"/>
                <a:cs typeface="Calibri"/>
              </a:rPr>
              <a:t> R </a:t>
            </a:r>
            <a:r>
              <a:rPr lang="en-US" sz="1200" b="0" dirty="0" err="1">
                <a:latin typeface="Calibri"/>
                <a:cs typeface="Calibri"/>
              </a:rPr>
              <a:t>seja</a:t>
            </a:r>
            <a:r>
              <a:rPr lang="en-US" sz="1200" b="0" dirty="0">
                <a:latin typeface="Calibri"/>
                <a:cs typeface="Calibri"/>
              </a:rPr>
              <a:t> </a:t>
            </a:r>
            <a:r>
              <a:rPr lang="en-US" sz="1200" b="0" dirty="0" err="1">
                <a:latin typeface="Calibri"/>
                <a:cs typeface="Calibri"/>
              </a:rPr>
              <a:t>igual</a:t>
            </a:r>
            <a:r>
              <a:rPr lang="en-US" sz="1200" b="0" dirty="0">
                <a:latin typeface="Calibri"/>
                <a:cs typeface="Calibri"/>
              </a:rPr>
              <a:t> </a:t>
            </a:r>
            <a:r>
              <a:rPr lang="en-US" sz="1200" b="0" dirty="0" err="1">
                <a:latin typeface="Calibri"/>
                <a:cs typeface="Calibri"/>
              </a:rPr>
              <a:t>ou</a:t>
            </a:r>
            <a:r>
              <a:rPr lang="en-US" sz="1200" b="0" dirty="0">
                <a:latin typeface="Calibri"/>
                <a:cs typeface="Calibri"/>
              </a:rPr>
              <a:t> superior a 28%, as </a:t>
            </a:r>
            <a:r>
              <a:rPr lang="en-US" sz="1200" b="0" dirty="0" err="1">
                <a:latin typeface="Calibri"/>
                <a:cs typeface="Calibri"/>
              </a:rPr>
              <a:t>atividades</a:t>
            </a:r>
            <a:r>
              <a:rPr lang="en-US" sz="1200" b="0" dirty="0">
                <a:latin typeface="Calibri"/>
                <a:cs typeface="Calibri"/>
              </a:rPr>
              <a:t> de </a:t>
            </a:r>
            <a:r>
              <a:rPr lang="en-US" sz="1200" b="0" dirty="0" err="1">
                <a:latin typeface="Calibri"/>
                <a:cs typeface="Calibri"/>
              </a:rPr>
              <a:t>prestação</a:t>
            </a:r>
            <a:r>
              <a:rPr lang="en-US" sz="1200" b="0" dirty="0">
                <a:latin typeface="Calibri"/>
                <a:cs typeface="Calibri"/>
              </a:rPr>
              <a:t> de </a:t>
            </a:r>
            <a:r>
              <a:rPr lang="en-US" sz="1200" b="0" dirty="0" err="1">
                <a:latin typeface="Calibri"/>
                <a:cs typeface="Calibri"/>
              </a:rPr>
              <a:t>serviços</a:t>
            </a:r>
            <a:r>
              <a:rPr lang="en-US" sz="1200" b="0" dirty="0">
                <a:latin typeface="Calibri"/>
                <a:cs typeface="Calibri"/>
              </a:rPr>
              <a:t> </a:t>
            </a:r>
            <a:r>
              <a:rPr lang="en-US" sz="1200" b="0" dirty="0" err="1">
                <a:latin typeface="Calibri"/>
                <a:cs typeface="Calibri"/>
              </a:rPr>
              <a:t>sujeitas</a:t>
            </a:r>
            <a:r>
              <a:rPr lang="en-US" sz="1200" b="0" dirty="0">
                <a:latin typeface="Calibri"/>
                <a:cs typeface="Calibri"/>
              </a:rPr>
              <a:t> </a:t>
            </a:r>
            <a:r>
              <a:rPr lang="en-US" sz="1200" b="0" dirty="0" err="1">
                <a:latin typeface="Calibri"/>
                <a:cs typeface="Calibri"/>
              </a:rPr>
              <a:t>ao</a:t>
            </a:r>
            <a:r>
              <a:rPr lang="en-US" sz="1200" b="0" dirty="0">
                <a:latin typeface="Calibri"/>
                <a:cs typeface="Calibri"/>
              </a:rPr>
              <a:t> Anexo V </a:t>
            </a:r>
            <a:r>
              <a:rPr lang="en-US" sz="1200" b="0" dirty="0" err="1">
                <a:latin typeface="Calibri"/>
                <a:cs typeface="Calibri"/>
              </a:rPr>
              <a:t>serão</a:t>
            </a:r>
            <a:r>
              <a:rPr lang="en-US" sz="1200" b="0" dirty="0">
                <a:latin typeface="Calibri"/>
                <a:cs typeface="Calibri"/>
              </a:rPr>
              <a:t> </a:t>
            </a:r>
            <a:r>
              <a:rPr lang="en-US" sz="1200" b="0" dirty="0" err="1">
                <a:latin typeface="Calibri"/>
                <a:cs typeface="Calibri"/>
              </a:rPr>
              <a:t>tributadas</a:t>
            </a:r>
            <a:r>
              <a:rPr lang="en-US" sz="1200" b="0" dirty="0">
                <a:latin typeface="Calibri"/>
                <a:cs typeface="Calibri"/>
              </a:rPr>
              <a:t> de </a:t>
            </a:r>
            <a:r>
              <a:rPr lang="en-US" sz="1200" b="0" dirty="0" err="1">
                <a:latin typeface="Calibri"/>
                <a:cs typeface="Calibri"/>
              </a:rPr>
              <a:t>acordo</a:t>
            </a:r>
            <a:r>
              <a:rPr lang="en-US" sz="1200" b="0" dirty="0">
                <a:latin typeface="Calibri"/>
                <a:cs typeface="Calibri"/>
              </a:rPr>
              <a:t> com o Anexo III, o que </a:t>
            </a:r>
            <a:r>
              <a:rPr lang="en-US" sz="1200" b="0" dirty="0" err="1">
                <a:latin typeface="Calibri"/>
                <a:cs typeface="Calibri"/>
              </a:rPr>
              <a:t>diminui</a:t>
            </a:r>
            <a:r>
              <a:rPr lang="en-US" sz="1200" b="0" dirty="0">
                <a:latin typeface="Calibri"/>
                <a:cs typeface="Calibri"/>
              </a:rPr>
              <a:t> as </a:t>
            </a:r>
            <a:r>
              <a:rPr lang="en-US" sz="1200" b="0" dirty="0" err="1">
                <a:latin typeface="Calibri"/>
                <a:cs typeface="Calibri"/>
              </a:rPr>
              <a:t>alíquotas</a:t>
            </a:r>
            <a:r>
              <a:rPr lang="en-US" sz="1200" b="0" dirty="0">
                <a:latin typeface="Calibri"/>
                <a:cs typeface="Calibri"/>
              </a:rPr>
              <a:t> </a:t>
            </a:r>
            <a:r>
              <a:rPr lang="en-US" sz="1200" b="0" dirty="0" err="1">
                <a:latin typeface="Calibri"/>
                <a:cs typeface="Calibri"/>
              </a:rPr>
              <a:t>aplicadas</a:t>
            </a:r>
            <a:r>
              <a:rPr lang="en-US" sz="1200" b="0" dirty="0">
                <a:latin typeface="Calibri"/>
                <a:cs typeface="Calibri"/>
              </a:rPr>
              <a:t>.</a:t>
            </a:r>
            <a:endParaRPr lang="pt-BR" sz="1200" b="0" dirty="0">
              <a:cs typeface="Calibri"/>
            </a:endParaRPr>
          </a:p>
          <a:p>
            <a:pPr algn="just">
              <a:spcBef>
                <a:spcPts val="0"/>
              </a:spcBef>
            </a:pPr>
            <a:endParaRPr lang="en-US" sz="1200" b="0" dirty="0">
              <a:cs typeface="Calibri"/>
            </a:endParaRPr>
          </a:p>
          <a:p>
            <a:pPr algn="just">
              <a:spcBef>
                <a:spcPts val="0"/>
              </a:spcBef>
            </a:pPr>
            <a:r>
              <a:rPr lang="en-US" sz="1200" b="0" dirty="0" err="1">
                <a:latin typeface="Calibri"/>
                <a:cs typeface="Calibri"/>
              </a:rPr>
              <a:t>Fator</a:t>
            </a:r>
            <a:r>
              <a:rPr lang="en-US" sz="1200" b="0" dirty="0">
                <a:latin typeface="Calibri"/>
                <a:cs typeface="Calibri"/>
              </a:rPr>
              <a:t> R &lt; 28% = Anexo V</a:t>
            </a:r>
            <a:endParaRPr lang="ro-RO" dirty="0"/>
          </a:p>
          <a:p>
            <a:endParaRPr lang="ro-RO" sz="1200" b="0">
              <a:solidFill>
                <a:schemeClr val="tx1">
                  <a:lumMod val="75000"/>
                  <a:lumOff val="2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Nome do ebook</a:t>
            </a:r>
            <a:endParaRPr lang="en-US"/>
          </a:p>
        </p:txBody>
      </p:sp>
      <p:pic>
        <p:nvPicPr>
          <p:cNvPr id="4" name="Imagem 14" descr="Uma imagem contendo comida, desenho&#10;&#10;Descrição gerada com muito alta confiança">
            <a:extLst>
              <a:ext uri="{FF2B5EF4-FFF2-40B4-BE49-F238E27FC236}">
                <a16:creationId xmlns:a16="http://schemas.microsoft.com/office/drawing/2014/main" id="{772B6D05-AC2F-48BF-9271-56565089A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58" y="5935040"/>
            <a:ext cx="1693653" cy="681355"/>
          </a:xfrm>
          <a:prstGeom prst="rect">
            <a:avLst/>
          </a:prstGeom>
        </p:spPr>
      </p:pic>
      <p:pic>
        <p:nvPicPr>
          <p:cNvPr id="17" name="Imagem 18" descr="Pessoa posando para foto em frente a computador&#10;&#10;Descrição gerada com alta confiança">
            <a:extLst>
              <a:ext uri="{FF2B5EF4-FFF2-40B4-BE49-F238E27FC236}">
                <a16:creationId xmlns:a16="http://schemas.microsoft.com/office/drawing/2014/main" id="{66D70C24-4E2B-4151-B0C4-F3DA1C39EFD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4825221" y="1652542"/>
            <a:ext cx="3595688" cy="4351516"/>
          </a:xfrm>
        </p:spPr>
      </p:pic>
    </p:spTree>
    <p:extLst>
      <p:ext uri="{BB962C8B-B14F-4D97-AF65-F5344CB8AC3E}">
        <p14:creationId xmlns:p14="http://schemas.microsoft.com/office/powerpoint/2010/main" val="2848116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5">
            <a:extLst>
              <a:ext uri="{FF2B5EF4-FFF2-40B4-BE49-F238E27FC236}">
                <a16:creationId xmlns:a16="http://schemas.microsoft.com/office/drawing/2014/main" id="{64F9FB90-D825-4112-814B-64DECCEF87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" r="303" b="1"/>
          <a:stretch/>
        </p:blipFill>
        <p:spPr>
          <a:xfrm>
            <a:off x="90488" y="68263"/>
            <a:ext cx="8963025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3508510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31D4-5CB3-754C-858C-83FA15FFC49A}" type="slidenum">
              <a:rPr lang="en-US" smtClean="0"/>
              <a:t>19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7948" y="825500"/>
            <a:ext cx="3742636" cy="5157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/>
              <a:t>Nota fiscal</a:t>
            </a:r>
            <a:endParaRPr lang="pt-BR" sz="2800" dirty="0"/>
          </a:p>
          <a:p>
            <a:endParaRPr lang="fr-FR" sz="1200" b="0" dirty="0">
              <a:solidFill>
                <a:srgbClr val="2D3C4B"/>
              </a:solidFill>
            </a:endParaRPr>
          </a:p>
          <a:p>
            <a:pPr algn="just"/>
            <a:r>
              <a:rPr lang="fr-FR" sz="1200" b="0" dirty="0">
                <a:solidFill>
                  <a:srgbClr val="2D3C4B"/>
                </a:solidFill>
              </a:rPr>
              <a:t>Nota</a:t>
            </a:r>
            <a:r>
              <a:rPr lang="fr-FR" sz="1200" b="0" dirty="0"/>
              <a:t> fiscal, </a:t>
            </a:r>
            <a:r>
              <a:rPr lang="fr-FR" sz="1200" b="0" dirty="0" err="1"/>
              <a:t>como</a:t>
            </a:r>
            <a:r>
              <a:rPr lang="fr-FR" sz="1200" b="0" dirty="0"/>
              <a:t> o </a:t>
            </a:r>
            <a:r>
              <a:rPr lang="fr-FR" sz="1200" b="0" dirty="0" err="1"/>
              <a:t>próprio</a:t>
            </a:r>
            <a:r>
              <a:rPr lang="fr-FR" sz="1200" b="0" dirty="0"/>
              <a:t> nome </a:t>
            </a:r>
            <a:r>
              <a:rPr lang="fr-FR" sz="1200" b="0" dirty="0" err="1"/>
              <a:t>deixa</a:t>
            </a:r>
            <a:r>
              <a:rPr lang="fr-FR" sz="1200" b="0" dirty="0"/>
              <a:t> </a:t>
            </a:r>
            <a:r>
              <a:rPr lang="fr-FR" sz="1200" b="0" dirty="0" err="1"/>
              <a:t>claro</a:t>
            </a:r>
            <a:r>
              <a:rPr lang="fr-FR" sz="1200" b="0" dirty="0"/>
              <a:t>, é </a:t>
            </a:r>
            <a:r>
              <a:rPr lang="fr-FR" sz="1200" b="0" dirty="0" err="1"/>
              <a:t>um</a:t>
            </a:r>
            <a:r>
              <a:rPr lang="fr-FR" sz="1200" b="0" dirty="0"/>
              <a:t> </a:t>
            </a:r>
            <a:r>
              <a:rPr lang="fr-FR" sz="1200" b="0" dirty="0" err="1"/>
              <a:t>documento</a:t>
            </a:r>
            <a:r>
              <a:rPr lang="fr-FR" sz="1200" b="0" dirty="0"/>
              <a:t> que registra </a:t>
            </a:r>
            <a:r>
              <a:rPr lang="fr-FR" sz="1200" b="0" dirty="0" err="1"/>
              <a:t>uma</a:t>
            </a:r>
            <a:r>
              <a:rPr lang="fr-FR" sz="1200" b="0" dirty="0"/>
              <a:t> </a:t>
            </a:r>
            <a:r>
              <a:rPr lang="fr-FR" sz="1200" b="0" dirty="0" err="1"/>
              <a:t>transferência</a:t>
            </a:r>
            <a:r>
              <a:rPr lang="fr-FR" sz="1200" b="0" dirty="0"/>
              <a:t> de </a:t>
            </a:r>
            <a:r>
              <a:rPr lang="fr-FR" sz="1200" b="0" dirty="0" err="1"/>
              <a:t>propriedade</a:t>
            </a:r>
            <a:r>
              <a:rPr lang="fr-FR" sz="1200" b="0" dirty="0"/>
              <a:t> sobre </a:t>
            </a:r>
            <a:r>
              <a:rPr lang="fr-FR" sz="1200" b="0" dirty="0" err="1"/>
              <a:t>um</a:t>
            </a:r>
            <a:r>
              <a:rPr lang="fr-FR" sz="1200" b="0" dirty="0"/>
              <a:t> </a:t>
            </a:r>
            <a:r>
              <a:rPr lang="fr-FR" sz="1200" b="0" dirty="0" err="1"/>
              <a:t>bem</a:t>
            </a:r>
            <a:r>
              <a:rPr lang="fr-FR" sz="1200" b="0" dirty="0"/>
              <a:t> ou </a:t>
            </a:r>
            <a:r>
              <a:rPr lang="fr-FR" sz="1200" b="0" dirty="0" err="1"/>
              <a:t>um</a:t>
            </a:r>
            <a:r>
              <a:rPr lang="fr-FR" sz="1200" b="0" dirty="0"/>
              <a:t> </a:t>
            </a:r>
            <a:r>
              <a:rPr lang="fr-FR" sz="1200" b="0" dirty="0" err="1"/>
              <a:t>serviço</a:t>
            </a:r>
            <a:r>
              <a:rPr lang="fr-FR" sz="1200" b="0" dirty="0"/>
              <a:t> </a:t>
            </a:r>
            <a:r>
              <a:rPr lang="fr-FR" sz="1200" b="0" dirty="0" err="1"/>
              <a:t>prestado</a:t>
            </a:r>
            <a:r>
              <a:rPr lang="fr-FR" sz="1200" b="0" dirty="0"/>
              <a:t>, </a:t>
            </a:r>
            <a:r>
              <a:rPr lang="fr-FR" sz="1200" b="0" dirty="0" err="1"/>
              <a:t>seja</a:t>
            </a:r>
            <a:r>
              <a:rPr lang="fr-FR" sz="1200" b="0" dirty="0"/>
              <a:t> entre </a:t>
            </a:r>
            <a:r>
              <a:rPr lang="fr-FR" sz="1200" b="0" dirty="0" err="1"/>
              <a:t>pessoas</a:t>
            </a:r>
            <a:r>
              <a:rPr lang="fr-FR" sz="1200" b="0" dirty="0"/>
              <a:t> ou </a:t>
            </a:r>
            <a:r>
              <a:rPr lang="fr-FR" sz="1200" b="0" dirty="0" err="1"/>
              <a:t>empresas</a:t>
            </a:r>
            <a:r>
              <a:rPr lang="fr-FR" sz="1200" b="0" dirty="0"/>
              <a:t>.  </a:t>
            </a:r>
            <a:endParaRPr lang="fr-FR" dirty="0">
              <a:solidFill>
                <a:srgbClr val="2D3C4B"/>
              </a:solidFill>
            </a:endParaRPr>
          </a:p>
          <a:p>
            <a:pPr algn="just"/>
            <a:endParaRPr lang="fr-FR" sz="1200" b="0" dirty="0"/>
          </a:p>
          <a:p>
            <a:pPr algn="just"/>
            <a:r>
              <a:rPr lang="fr-FR" sz="1200" b="0" dirty="0"/>
              <a:t>Para que a sua </a:t>
            </a:r>
            <a:r>
              <a:rPr lang="fr-FR" sz="1200" b="0" dirty="0" err="1"/>
              <a:t>empresa</a:t>
            </a:r>
            <a:r>
              <a:rPr lang="fr-FR" sz="1200" b="0" dirty="0"/>
              <a:t> </a:t>
            </a:r>
            <a:r>
              <a:rPr lang="fr-FR" sz="1200" b="0" dirty="0" err="1"/>
              <a:t>possa</a:t>
            </a:r>
            <a:r>
              <a:rPr lang="fr-FR" sz="1200" b="0" dirty="0"/>
              <a:t> </a:t>
            </a:r>
            <a:r>
              <a:rPr lang="fr-FR" sz="1200" b="0" dirty="0" err="1"/>
              <a:t>emitir</a:t>
            </a:r>
            <a:r>
              <a:rPr lang="fr-FR" sz="1200" b="0" dirty="0"/>
              <a:t> NF-e, </a:t>
            </a:r>
            <a:r>
              <a:rPr lang="fr-FR" sz="1200" b="0" dirty="0" err="1"/>
              <a:t>faz</a:t>
            </a:r>
            <a:r>
              <a:rPr lang="fr-FR" sz="1200" b="0" dirty="0"/>
              <a:t>-se </a:t>
            </a:r>
            <a:r>
              <a:rPr lang="fr-FR" sz="1200" b="0" dirty="0" err="1"/>
              <a:t>necessário</a:t>
            </a:r>
            <a:r>
              <a:rPr lang="fr-FR" sz="1200" b="0" dirty="0"/>
              <a:t>: </a:t>
            </a:r>
            <a:endParaRPr lang="fr-FR" dirty="0"/>
          </a:p>
          <a:p>
            <a:pPr marL="171450" indent="-171450" algn="just">
              <a:buChar char="•"/>
            </a:pPr>
            <a:r>
              <a:rPr lang="fr-FR" sz="1200" b="0" dirty="0" err="1"/>
              <a:t>Acesso</a:t>
            </a:r>
            <a:r>
              <a:rPr lang="fr-FR" sz="1200" b="0" dirty="0"/>
              <a:t> à internet (</a:t>
            </a:r>
            <a:r>
              <a:rPr lang="fr-FR" sz="1200" b="0" dirty="0" err="1"/>
              <a:t>a</a:t>
            </a:r>
            <a:r>
              <a:rPr lang="fr-FR" sz="1200" b="0" dirty="0"/>
              <a:t> </a:t>
            </a:r>
            <a:r>
              <a:rPr lang="fr-FR" sz="1200" b="0" dirty="0" err="1"/>
              <a:t>velocidade</a:t>
            </a:r>
            <a:r>
              <a:rPr lang="fr-FR" sz="1200" b="0" dirty="0"/>
              <a:t> </a:t>
            </a:r>
            <a:r>
              <a:rPr lang="fr-FR" sz="1200" b="0" dirty="0" err="1"/>
              <a:t>pode</a:t>
            </a:r>
            <a:r>
              <a:rPr lang="fr-FR" sz="1200" b="0" dirty="0"/>
              <a:t> </a:t>
            </a:r>
            <a:r>
              <a:rPr lang="fr-FR" sz="1200" b="0" dirty="0" err="1"/>
              <a:t>variar</a:t>
            </a:r>
            <a:r>
              <a:rPr lang="fr-FR" sz="1200" b="0" dirty="0"/>
              <a:t> de </a:t>
            </a:r>
            <a:r>
              <a:rPr lang="fr-FR" sz="1200" b="0" dirty="0" err="1"/>
              <a:t>acordo</a:t>
            </a:r>
            <a:r>
              <a:rPr lang="fr-FR" sz="1200" b="0" dirty="0"/>
              <a:t> com o volume de notas </a:t>
            </a:r>
            <a:r>
              <a:rPr lang="fr-FR" sz="1200" b="0" dirty="0" err="1"/>
              <a:t>emitidas</a:t>
            </a:r>
            <a:r>
              <a:rPr lang="fr-FR" sz="1200" b="0" dirty="0"/>
              <a:t>).</a:t>
            </a:r>
            <a:endParaRPr lang="fr-FR" dirty="0"/>
          </a:p>
          <a:p>
            <a:pPr marL="171450" indent="-171450" algn="just">
              <a:buChar char="•"/>
            </a:pPr>
            <a:r>
              <a:rPr lang="fr-FR" sz="1200" b="0" dirty="0"/>
              <a:t>Se </a:t>
            </a:r>
            <a:r>
              <a:rPr lang="fr-FR" sz="1200" b="0" dirty="0" err="1"/>
              <a:t>não</a:t>
            </a:r>
            <a:r>
              <a:rPr lang="fr-FR" sz="1200" b="0" dirty="0"/>
              <a:t> for </a:t>
            </a:r>
            <a:r>
              <a:rPr lang="fr-FR" sz="1200" b="0" dirty="0" err="1"/>
              <a:t>credenciado</a:t>
            </a:r>
            <a:r>
              <a:rPr lang="fr-FR" sz="1200" b="0" dirty="0"/>
              <a:t>, </a:t>
            </a:r>
            <a:r>
              <a:rPr lang="fr-FR" sz="1200" b="0" dirty="0" err="1"/>
              <a:t>solicitar</a:t>
            </a:r>
            <a:r>
              <a:rPr lang="fr-FR" sz="1200" b="0" dirty="0"/>
              <a:t> </a:t>
            </a:r>
            <a:r>
              <a:rPr lang="fr-FR" sz="1200" b="0" dirty="0" err="1"/>
              <a:t>seu</a:t>
            </a:r>
            <a:r>
              <a:rPr lang="fr-FR" sz="1200" b="0" dirty="0"/>
              <a:t> </a:t>
            </a:r>
            <a:r>
              <a:rPr lang="fr-FR" sz="1200" b="0" dirty="0" err="1"/>
              <a:t>credenciamento</a:t>
            </a:r>
            <a:r>
              <a:rPr lang="fr-FR" sz="1200" b="0" dirty="0"/>
              <a:t> </a:t>
            </a:r>
            <a:r>
              <a:rPr lang="fr-FR" sz="1200" b="0" dirty="0" err="1"/>
              <a:t>como</a:t>
            </a:r>
            <a:r>
              <a:rPr lang="fr-FR" sz="1200" b="0" dirty="0"/>
              <a:t> </a:t>
            </a:r>
            <a:r>
              <a:rPr lang="fr-FR" sz="1200" b="0" dirty="0" err="1"/>
              <a:t>emissor</a:t>
            </a:r>
            <a:r>
              <a:rPr lang="fr-FR" sz="1200" b="0" dirty="0"/>
              <a:t> de NF-e, na </a:t>
            </a:r>
            <a:r>
              <a:rPr lang="fr-FR" sz="1200" b="0" dirty="0" err="1"/>
              <a:t>Sefaz</a:t>
            </a:r>
            <a:r>
              <a:rPr lang="fr-FR" sz="1200" b="0" dirty="0"/>
              <a:t> do </a:t>
            </a:r>
            <a:r>
              <a:rPr lang="fr-FR" sz="1200" b="0" dirty="0" err="1"/>
              <a:t>estado</a:t>
            </a:r>
            <a:r>
              <a:rPr lang="fr-FR" sz="1200" b="0" dirty="0"/>
              <a:t> </a:t>
            </a:r>
            <a:r>
              <a:rPr lang="fr-FR" sz="1200" b="0" dirty="0" err="1"/>
              <a:t>em</a:t>
            </a:r>
            <a:r>
              <a:rPr lang="fr-FR" sz="1200" b="0" dirty="0"/>
              <a:t> que </a:t>
            </a:r>
            <a:r>
              <a:rPr lang="fr-FR" sz="1200" b="0" dirty="0" err="1"/>
              <a:t>possui</a:t>
            </a:r>
            <a:r>
              <a:rPr lang="fr-FR" sz="1200" b="0" dirty="0"/>
              <a:t> a </a:t>
            </a:r>
            <a:r>
              <a:rPr lang="fr-FR" sz="1200" b="0" dirty="0" err="1"/>
              <a:t>empresa</a:t>
            </a:r>
            <a:r>
              <a:rPr lang="fr-FR" sz="1200" b="0" dirty="0"/>
              <a:t>. </a:t>
            </a:r>
            <a:endParaRPr lang="fr-FR" dirty="0"/>
          </a:p>
          <a:p>
            <a:pPr marL="171450" indent="-171450" algn="just">
              <a:buChar char="•"/>
            </a:pPr>
            <a:r>
              <a:rPr lang="fr-FR" sz="1200" b="0" dirty="0"/>
              <a:t>Cada </a:t>
            </a:r>
            <a:r>
              <a:rPr lang="fr-FR" sz="1200" b="0" dirty="0" err="1"/>
              <a:t>estado</a:t>
            </a:r>
            <a:r>
              <a:rPr lang="fr-FR" sz="1200" b="0" dirty="0"/>
              <a:t> se </a:t>
            </a:r>
            <a:r>
              <a:rPr lang="fr-FR" sz="1200" b="0" dirty="0" err="1"/>
              <a:t>utiliza</a:t>
            </a:r>
            <a:r>
              <a:rPr lang="fr-FR" sz="1200" b="0" dirty="0"/>
              <a:t> de </a:t>
            </a:r>
            <a:r>
              <a:rPr lang="fr-FR" sz="1200" b="0" dirty="0" err="1"/>
              <a:t>procedimentos</a:t>
            </a:r>
            <a:r>
              <a:rPr lang="fr-FR" sz="1200" b="0" dirty="0"/>
              <a:t> </a:t>
            </a:r>
            <a:r>
              <a:rPr lang="fr-FR" sz="1200" b="0" dirty="0" err="1"/>
              <a:t>específicos</a:t>
            </a:r>
            <a:r>
              <a:rPr lang="fr-FR" sz="1200" b="0" dirty="0"/>
              <a:t> para o credenciamento relativo a NF-e. Os </a:t>
            </a:r>
            <a:r>
              <a:rPr lang="fr-FR" sz="1200" b="0" dirty="0" err="1"/>
              <a:t>contribuintes</a:t>
            </a:r>
            <a:r>
              <a:rPr lang="fr-FR" sz="1200" b="0" dirty="0"/>
              <a:t>, para </a:t>
            </a:r>
            <a:r>
              <a:rPr lang="fr-FR" sz="1200" b="0" dirty="0" err="1"/>
              <a:t>fazer</a:t>
            </a:r>
            <a:r>
              <a:rPr lang="fr-FR" sz="1200" b="0" dirty="0"/>
              <a:t> a </a:t>
            </a:r>
            <a:r>
              <a:rPr lang="fr-FR" sz="1200" b="0" dirty="0" err="1"/>
              <a:t>solicitação</a:t>
            </a:r>
            <a:r>
              <a:rPr lang="fr-FR" sz="1200" b="0" dirty="0"/>
              <a:t>, </a:t>
            </a:r>
            <a:r>
              <a:rPr lang="fr-FR" sz="1200" b="0" dirty="0" err="1"/>
              <a:t>devem</a:t>
            </a:r>
            <a:r>
              <a:rPr lang="fr-FR" sz="1200" b="0" dirty="0"/>
              <a:t> </a:t>
            </a:r>
            <a:r>
              <a:rPr lang="fr-FR" sz="1200" b="0" dirty="0" err="1"/>
              <a:t>consultar</a:t>
            </a:r>
            <a:r>
              <a:rPr lang="fr-FR" sz="1200" b="0" dirty="0"/>
              <a:t> a </a:t>
            </a:r>
            <a:r>
              <a:rPr lang="fr-FR" sz="1200" b="0" dirty="0" err="1"/>
              <a:t>página</a:t>
            </a:r>
            <a:r>
              <a:rPr lang="fr-FR" sz="1200" b="0" dirty="0"/>
              <a:t> da </a:t>
            </a:r>
            <a:r>
              <a:rPr lang="fr-FR" sz="1200" b="0" dirty="0" err="1"/>
              <a:t>Sefaz</a:t>
            </a:r>
            <a:r>
              <a:rPr lang="fr-FR" sz="1200" b="0" dirty="0"/>
              <a:t> do </a:t>
            </a:r>
            <a:r>
              <a:rPr lang="fr-FR" sz="1200" b="0" dirty="0" err="1"/>
              <a:t>estado</a:t>
            </a:r>
            <a:r>
              <a:rPr lang="fr-FR" sz="1200" b="0" dirty="0"/>
              <a:t> onde </a:t>
            </a:r>
            <a:r>
              <a:rPr lang="fr-FR" sz="1200" b="0" dirty="0" err="1"/>
              <a:t>possuem</a:t>
            </a:r>
            <a:r>
              <a:rPr lang="fr-FR" sz="1200" b="0" dirty="0"/>
              <a:t> </a:t>
            </a:r>
            <a:r>
              <a:rPr lang="fr-FR" sz="1200" b="0" dirty="0" err="1"/>
              <a:t>seu</a:t>
            </a:r>
            <a:r>
              <a:rPr lang="fr-FR" sz="1200" b="0" dirty="0"/>
              <a:t> </a:t>
            </a:r>
            <a:r>
              <a:rPr lang="fr-FR" sz="1200" b="0" dirty="0" err="1"/>
              <a:t>estabelecimento</a:t>
            </a:r>
            <a:r>
              <a:rPr lang="fr-FR" sz="1200" b="0" dirty="0"/>
              <a:t>, e </a:t>
            </a:r>
            <a:r>
              <a:rPr lang="fr-FR" sz="1200" b="0" dirty="0" err="1"/>
              <a:t>seguir</a:t>
            </a:r>
            <a:r>
              <a:rPr lang="fr-FR" sz="1200" b="0" dirty="0"/>
              <a:t> as </a:t>
            </a:r>
            <a:r>
              <a:rPr lang="fr-FR" sz="1200" b="0" dirty="0" err="1"/>
              <a:t>instruções</a:t>
            </a:r>
            <a:r>
              <a:rPr lang="fr-FR" sz="1200" b="0" dirty="0"/>
              <a:t>.</a:t>
            </a:r>
            <a:endParaRPr lang="fr-FR" dirty="0"/>
          </a:p>
          <a:p>
            <a:pPr algn="just"/>
            <a:endParaRPr lang="fr-FR" sz="1200" b="0" dirty="0"/>
          </a:p>
          <a:p>
            <a:pPr algn="just"/>
            <a:r>
              <a:rPr lang="fr-FR" sz="1200" b="0" dirty="0"/>
              <a:t>OBS: </a:t>
            </a:r>
            <a:r>
              <a:rPr lang="fr-FR" sz="1200" b="0" dirty="0" err="1"/>
              <a:t>Caso</a:t>
            </a:r>
            <a:r>
              <a:rPr lang="fr-FR" sz="1200" b="0" dirty="0"/>
              <a:t> sua </a:t>
            </a:r>
            <a:r>
              <a:rPr lang="fr-FR" sz="1200" b="0" dirty="0" err="1"/>
              <a:t>empresa</a:t>
            </a:r>
            <a:r>
              <a:rPr lang="fr-FR" sz="1200" b="0" dirty="0"/>
              <a:t> </a:t>
            </a:r>
            <a:r>
              <a:rPr lang="fr-FR" sz="1200" b="0" dirty="0" err="1"/>
              <a:t>possua</a:t>
            </a:r>
            <a:r>
              <a:rPr lang="fr-FR" sz="1200" b="0" dirty="0"/>
              <a:t> </a:t>
            </a:r>
            <a:r>
              <a:rPr lang="fr-FR" sz="1200" b="0" dirty="0" err="1"/>
              <a:t>estabelecimentos</a:t>
            </a:r>
            <a:r>
              <a:rPr lang="fr-FR" sz="1200" b="0" dirty="0"/>
              <a:t> </a:t>
            </a:r>
            <a:r>
              <a:rPr lang="fr-FR" sz="1200" b="0" dirty="0" err="1"/>
              <a:t>em</a:t>
            </a:r>
            <a:r>
              <a:rPr lang="fr-FR" sz="1200" b="0" dirty="0"/>
              <a:t> </a:t>
            </a:r>
            <a:r>
              <a:rPr lang="fr-FR" sz="1200" b="0" dirty="0" err="1"/>
              <a:t>vários</a:t>
            </a:r>
            <a:r>
              <a:rPr lang="fr-FR" sz="1200" b="0" dirty="0"/>
              <a:t> </a:t>
            </a:r>
            <a:r>
              <a:rPr lang="fr-FR" sz="1200" b="0" dirty="0" err="1"/>
              <a:t>estados</a:t>
            </a:r>
            <a:r>
              <a:rPr lang="fr-FR" sz="1200" b="0" dirty="0"/>
              <a:t> da </a:t>
            </a:r>
            <a:r>
              <a:rPr lang="fr-FR" sz="1200" b="0" dirty="0" err="1"/>
              <a:t>federação</a:t>
            </a:r>
            <a:r>
              <a:rPr lang="fr-FR" sz="1200" b="0" dirty="0"/>
              <a:t>, </a:t>
            </a:r>
            <a:r>
              <a:rPr lang="fr-FR" sz="1200" b="0" dirty="0" err="1"/>
              <a:t>deve</a:t>
            </a:r>
            <a:r>
              <a:rPr lang="fr-FR" sz="1200" b="0" dirty="0"/>
              <a:t> </a:t>
            </a:r>
            <a:r>
              <a:rPr lang="fr-FR" sz="1200" b="0" dirty="0" err="1"/>
              <a:t>fazer</a:t>
            </a:r>
            <a:r>
              <a:rPr lang="fr-FR" sz="1200" b="0" dirty="0"/>
              <a:t> o </a:t>
            </a:r>
            <a:r>
              <a:rPr lang="fr-FR" sz="1200" b="0" dirty="0" err="1"/>
              <a:t>credenciamento</a:t>
            </a:r>
            <a:r>
              <a:rPr lang="fr-FR" sz="1200" b="0" dirty="0"/>
              <a:t> </a:t>
            </a:r>
            <a:r>
              <a:rPr lang="fr-FR" sz="1200" b="0" dirty="0" err="1"/>
              <a:t>em</a:t>
            </a:r>
            <a:r>
              <a:rPr lang="fr-FR" sz="1200" b="0" dirty="0"/>
              <a:t> </a:t>
            </a:r>
            <a:r>
              <a:rPr lang="fr-FR" sz="1200" b="0" dirty="0" err="1"/>
              <a:t>cada</a:t>
            </a:r>
            <a:r>
              <a:rPr lang="fr-FR" sz="1200" b="0" dirty="0"/>
              <a:t> </a:t>
            </a:r>
            <a:r>
              <a:rPr lang="fr-FR" sz="1200" b="0" dirty="0" err="1"/>
              <a:t>um</a:t>
            </a:r>
            <a:r>
              <a:rPr lang="fr-FR" sz="1200" b="0" dirty="0"/>
              <a:t> </a:t>
            </a:r>
            <a:r>
              <a:rPr lang="fr-FR" sz="1200" b="0" dirty="0" err="1"/>
              <a:t>deles</a:t>
            </a:r>
            <a:r>
              <a:rPr lang="fr-FR" sz="1200" b="0" dirty="0"/>
              <a:t>. </a:t>
            </a:r>
            <a:endParaRPr lang="fr-FR" dirty="0"/>
          </a:p>
          <a:p>
            <a:endParaRPr lang="fr-FR" sz="1200" b="0" dirty="0"/>
          </a:p>
          <a:p>
            <a:r>
              <a:rPr lang="fr-FR" sz="1200" b="0" dirty="0"/>
              <a:t>.</a:t>
            </a:r>
            <a:endParaRPr lang="fr-FR" dirty="0"/>
          </a:p>
          <a:p>
            <a:endParaRPr lang="fr-FR" dirty="0"/>
          </a:p>
          <a:p>
            <a:endParaRPr lang="fr-FR" sz="1200" b="0" dirty="0">
              <a:solidFill>
                <a:srgbClr val="666666"/>
              </a:solidFill>
              <a:latin typeface="Cambri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825222" y="1191433"/>
            <a:ext cx="3595688" cy="4979404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19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just">
              <a:buChar char="•"/>
            </a:pPr>
            <a:r>
              <a:rPr lang="ro-RO" sz="1200" b="0" dirty="0" err="1"/>
              <a:t>Possuir</a:t>
            </a:r>
            <a:r>
              <a:rPr lang="ro-RO" sz="1200" b="0" dirty="0"/>
              <a:t> </a:t>
            </a:r>
            <a:r>
              <a:rPr lang="ro-RO" sz="1200" b="0" dirty="0" err="1"/>
              <a:t>certificado</a:t>
            </a:r>
            <a:r>
              <a:rPr lang="ro-RO" sz="1200" b="0" dirty="0"/>
              <a:t> digital, o </a:t>
            </a:r>
            <a:r>
              <a:rPr lang="ro-RO" sz="1200" b="0" dirty="0" err="1"/>
              <a:t>qual</a:t>
            </a:r>
            <a:r>
              <a:rPr lang="ro-RO" sz="1200" b="0" dirty="0"/>
              <a:t> </a:t>
            </a:r>
            <a:r>
              <a:rPr lang="ro-RO" sz="1200" b="0" dirty="0" err="1"/>
              <a:t>deverá</a:t>
            </a:r>
            <a:r>
              <a:rPr lang="ro-RO" sz="1200" b="0" dirty="0"/>
              <a:t> </a:t>
            </a:r>
            <a:r>
              <a:rPr lang="ro-RO" sz="1200" b="0" dirty="0" err="1"/>
              <a:t>conter</a:t>
            </a:r>
            <a:r>
              <a:rPr lang="ro-RO" sz="1200" b="0" dirty="0"/>
              <a:t> o n° do CNPJ de qualquer dos </a:t>
            </a:r>
            <a:r>
              <a:rPr lang="ro-RO" sz="1200" b="0" dirty="0" err="1"/>
              <a:t>estabelecimentos</a:t>
            </a:r>
            <a:r>
              <a:rPr lang="ro-RO" sz="1200" b="0" dirty="0"/>
              <a:t> do </a:t>
            </a:r>
            <a:r>
              <a:rPr lang="ro-RO" sz="1200" b="0" dirty="0" err="1"/>
              <a:t>contribuinte</a:t>
            </a:r>
            <a:r>
              <a:rPr lang="ro-RO" sz="1200" b="0" dirty="0"/>
              <a:t>.</a:t>
            </a:r>
            <a:endParaRPr lang="ro-RO" dirty="0"/>
          </a:p>
          <a:p>
            <a:pPr marL="171450" indent="-171450" algn="just">
              <a:buChar char="•"/>
            </a:pPr>
            <a:r>
              <a:rPr lang="ro-RO" sz="1200" b="0" dirty="0" err="1"/>
              <a:t>Utilizar</a:t>
            </a:r>
            <a:r>
              <a:rPr lang="ro-RO" sz="1200" b="0" dirty="0"/>
              <a:t> </a:t>
            </a:r>
            <a:r>
              <a:rPr lang="ro-RO" sz="1200" b="0" dirty="0" err="1"/>
              <a:t>um</a:t>
            </a:r>
            <a:r>
              <a:rPr lang="ro-RO" sz="1200" b="0" dirty="0"/>
              <a:t> software </a:t>
            </a:r>
            <a:r>
              <a:rPr lang="ro-RO" sz="1200" b="0" dirty="0" err="1"/>
              <a:t>apropriado</a:t>
            </a:r>
            <a:r>
              <a:rPr lang="ro-RO" sz="1200" b="0" dirty="0"/>
              <a:t> para </a:t>
            </a:r>
            <a:r>
              <a:rPr lang="ro-RO" sz="1200" b="0" dirty="0" err="1"/>
              <a:t>emissão</a:t>
            </a:r>
            <a:r>
              <a:rPr lang="ro-RO" sz="1200" b="0" dirty="0"/>
              <a:t>.</a:t>
            </a:r>
            <a:endParaRPr lang="ro-RO" dirty="0"/>
          </a:p>
          <a:p>
            <a:pPr marL="171450" indent="-171450" algn="just">
              <a:buChar char="•"/>
            </a:pPr>
            <a:r>
              <a:rPr lang="ro-RO" sz="1200" b="0" dirty="0" err="1"/>
              <a:t>Caso</a:t>
            </a:r>
            <a:r>
              <a:rPr lang="ro-RO" sz="1200" b="0" dirty="0"/>
              <a:t> </a:t>
            </a:r>
            <a:r>
              <a:rPr lang="ro-RO" sz="1200" b="0" dirty="0" err="1"/>
              <a:t>opte</a:t>
            </a:r>
            <a:r>
              <a:rPr lang="ro-RO" sz="1200" b="0" dirty="0"/>
              <a:t> por </a:t>
            </a:r>
            <a:r>
              <a:rPr lang="ro-RO" sz="1200" b="0" dirty="0" err="1"/>
              <a:t>emitir</a:t>
            </a:r>
            <a:r>
              <a:rPr lang="ro-RO" sz="1200" b="0" dirty="0"/>
              <a:t> a NFC-e (Nota Fiscal </a:t>
            </a:r>
            <a:r>
              <a:rPr lang="ro-RO" sz="1200" b="0" dirty="0" err="1"/>
              <a:t>ao</a:t>
            </a:r>
            <a:r>
              <a:rPr lang="ro-RO" sz="1200" b="0" dirty="0"/>
              <a:t>  </a:t>
            </a:r>
            <a:r>
              <a:rPr lang="ro-RO" sz="1200" b="0" dirty="0" err="1"/>
              <a:t>Consumidor</a:t>
            </a:r>
            <a:r>
              <a:rPr lang="ro-RO" sz="1200" b="0" dirty="0"/>
              <a:t> Eletrônica), o antigo cupom fiscal, será necessário ainda: </a:t>
            </a:r>
            <a:endParaRPr lang="ro-RO"/>
          </a:p>
          <a:p>
            <a:pPr algn="just"/>
            <a:endParaRPr lang="ro-RO" sz="1200" b="0" dirty="0"/>
          </a:p>
          <a:p>
            <a:pPr algn="just"/>
            <a:r>
              <a:rPr lang="ro-RO" sz="1200" b="0" dirty="0" err="1"/>
              <a:t>Solicitar</a:t>
            </a:r>
            <a:r>
              <a:rPr lang="ro-RO" sz="1200" b="0" dirty="0"/>
              <a:t> o </a:t>
            </a:r>
            <a:r>
              <a:rPr lang="ro-RO" sz="1200" b="0" dirty="0" err="1"/>
              <a:t>credenciamento</a:t>
            </a:r>
            <a:r>
              <a:rPr lang="ro-RO" sz="1200" b="0" dirty="0"/>
              <a:t> </a:t>
            </a:r>
            <a:r>
              <a:rPr lang="ro-RO" sz="1200" b="0" dirty="0" err="1"/>
              <a:t>junto</a:t>
            </a:r>
            <a:r>
              <a:rPr lang="ro-RO" sz="1200" b="0" dirty="0"/>
              <a:t> a SEFAZ, </a:t>
            </a:r>
            <a:r>
              <a:rPr lang="ro-RO" sz="1200" b="0" dirty="0" err="1"/>
              <a:t>onde</a:t>
            </a:r>
            <a:r>
              <a:rPr lang="ro-RO" sz="1200" b="0" dirty="0"/>
              <a:t> </a:t>
            </a:r>
            <a:r>
              <a:rPr lang="ro-RO" sz="1200" b="0" dirty="0" err="1"/>
              <a:t>será</a:t>
            </a:r>
            <a:r>
              <a:rPr lang="ro-RO" sz="1200" b="0" dirty="0"/>
              <a:t> </a:t>
            </a:r>
            <a:r>
              <a:rPr lang="ro-RO" sz="1200" b="0" dirty="0" err="1"/>
              <a:t>fornecido</a:t>
            </a:r>
            <a:r>
              <a:rPr lang="ro-RO" sz="1200" b="0" dirty="0"/>
              <a:t> o </a:t>
            </a:r>
            <a:r>
              <a:rPr lang="ro-RO" sz="1200" b="0" dirty="0" err="1"/>
              <a:t>Código</a:t>
            </a:r>
            <a:r>
              <a:rPr lang="ro-RO" sz="1200" b="0" dirty="0"/>
              <a:t> de </a:t>
            </a:r>
            <a:r>
              <a:rPr lang="ro-RO" sz="1200" b="0" dirty="0" err="1"/>
              <a:t>Segurança</a:t>
            </a:r>
            <a:r>
              <a:rPr lang="ro-RO" sz="1200" b="0" dirty="0"/>
              <a:t> do </a:t>
            </a:r>
            <a:r>
              <a:rPr lang="ro-RO" sz="1200" b="0" dirty="0" err="1"/>
              <a:t>Contribuinte</a:t>
            </a:r>
            <a:r>
              <a:rPr lang="ro-RO" sz="1200" b="0" dirty="0"/>
              <a:t> - CSC (</a:t>
            </a:r>
            <a:r>
              <a:rPr lang="ro-RO" sz="1200" b="0" dirty="0" err="1"/>
              <a:t>token</a:t>
            </a:r>
            <a:r>
              <a:rPr lang="ro-RO" sz="1200" b="0" dirty="0"/>
              <a:t>). </a:t>
            </a:r>
            <a:endParaRPr lang="ro-RO"/>
          </a:p>
          <a:p>
            <a:pPr algn="just"/>
            <a:endParaRPr lang="ro-RO" sz="1200" b="0" dirty="0"/>
          </a:p>
          <a:p>
            <a:pPr algn="just"/>
            <a:r>
              <a:rPr lang="ro-RO" sz="1200" b="0" dirty="0"/>
              <a:t>O CSC é </a:t>
            </a:r>
            <a:r>
              <a:rPr lang="ro-RO" sz="1200" b="0" dirty="0" err="1"/>
              <a:t>um</a:t>
            </a:r>
            <a:r>
              <a:rPr lang="ro-RO" sz="1200" b="0" dirty="0"/>
              <a:t> </a:t>
            </a:r>
            <a:r>
              <a:rPr lang="ro-RO" sz="1200" b="0" dirty="0" err="1"/>
              <a:t>código</a:t>
            </a:r>
            <a:r>
              <a:rPr lang="ro-RO" sz="1200" b="0" dirty="0"/>
              <a:t> </a:t>
            </a:r>
            <a:r>
              <a:rPr lang="ro-RO" sz="1200" b="0" dirty="0" err="1"/>
              <a:t>alfanumérico</a:t>
            </a:r>
            <a:r>
              <a:rPr lang="ro-RO" sz="1200" b="0" dirty="0"/>
              <a:t>, </a:t>
            </a:r>
            <a:r>
              <a:rPr lang="ro-RO" sz="1200" b="0" dirty="0" err="1"/>
              <a:t>que</a:t>
            </a:r>
            <a:r>
              <a:rPr lang="ro-RO" sz="1200" b="0" dirty="0"/>
              <a:t> serve para gerar o QR Code da NFC-e e </a:t>
            </a:r>
            <a:r>
              <a:rPr lang="ro-RO" sz="1200" b="0" dirty="0" err="1"/>
              <a:t>garantir</a:t>
            </a:r>
            <a:r>
              <a:rPr lang="ro-RO" sz="1200" b="0" dirty="0"/>
              <a:t> a </a:t>
            </a:r>
            <a:r>
              <a:rPr lang="ro-RO" sz="1200" b="0" dirty="0" err="1"/>
              <a:t>autenticidade</a:t>
            </a:r>
            <a:r>
              <a:rPr lang="ro-RO" sz="1200" b="0" dirty="0"/>
              <a:t> do DANFE (</a:t>
            </a:r>
            <a:r>
              <a:rPr lang="ro-RO" sz="1200" b="0" dirty="0" err="1"/>
              <a:t>Documento</a:t>
            </a:r>
            <a:r>
              <a:rPr lang="ro-RO" sz="1200" b="0" dirty="0"/>
              <a:t> Auxiliar da Nota Fiscal de </a:t>
            </a:r>
            <a:r>
              <a:rPr lang="ro-RO" sz="1200" b="0" dirty="0" err="1"/>
              <a:t>Consumidor</a:t>
            </a:r>
            <a:r>
              <a:rPr lang="ro-RO" sz="1200" b="0" dirty="0"/>
              <a:t> </a:t>
            </a:r>
            <a:r>
              <a:rPr lang="ro-RO" sz="1200" b="0" dirty="0" err="1"/>
              <a:t>Eletrônica</a:t>
            </a:r>
            <a:r>
              <a:rPr lang="ro-RO" sz="1200" b="0" dirty="0"/>
              <a:t>). </a:t>
            </a:r>
            <a:endParaRPr lang="ro-R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Nome do ebook</a:t>
            </a:r>
            <a:endParaRPr lang="en-US"/>
          </a:p>
        </p:txBody>
      </p:sp>
      <p:pic>
        <p:nvPicPr>
          <p:cNvPr id="9" name="Imagem 14" descr="Uma imagem contendo comida, desenho&#10;&#10;Descrição gerada com muito alta confiança">
            <a:extLst>
              <a:ext uri="{FF2B5EF4-FFF2-40B4-BE49-F238E27FC236}">
                <a16:creationId xmlns:a16="http://schemas.microsoft.com/office/drawing/2014/main" id="{3790F0EE-81EF-417D-8700-EB1F7C499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58" y="5935040"/>
            <a:ext cx="1693653" cy="68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78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31D4-5CB3-754C-858C-83FA15FFC49A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Nome do ebook</a:t>
            </a:r>
            <a:endParaRPr lang="en-US"/>
          </a:p>
        </p:txBody>
      </p:sp>
      <p:pic>
        <p:nvPicPr>
          <p:cNvPr id="14" name="Imagem 14" descr="Uma imagem contendo comida, desenho&#10;&#10;Descrição gerada com muito alta confiança">
            <a:extLst>
              <a:ext uri="{FF2B5EF4-FFF2-40B4-BE49-F238E27FC236}">
                <a16:creationId xmlns:a16="http://schemas.microsoft.com/office/drawing/2014/main" id="{07540995-2696-4038-858B-0AD4C3DC0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58" y="5935040"/>
            <a:ext cx="1693653" cy="681355"/>
          </a:xfrm>
          <a:prstGeom prst="rect">
            <a:avLst/>
          </a:prstGeom>
        </p:spPr>
      </p:pic>
      <p:pic>
        <p:nvPicPr>
          <p:cNvPr id="4" name="Imagem 6" descr="Tela de celular com texto preto sobre fundo branco&#10;&#10;Descrição gerada com alta confiança">
            <a:extLst>
              <a:ext uri="{FF2B5EF4-FFF2-40B4-BE49-F238E27FC236}">
                <a16:creationId xmlns:a16="http://schemas.microsoft.com/office/drawing/2014/main" id="{E8D5311C-98CD-4AB7-B784-623B41928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042" y="837408"/>
            <a:ext cx="6898256" cy="496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03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31D4-5CB3-754C-858C-83FA15FFC49A}" type="slidenum">
              <a:rPr lang="en-US" smtClean="0"/>
              <a:t>20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7948" y="825500"/>
            <a:ext cx="3613240" cy="509982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/>
              <a:t>Nota fiscal</a:t>
            </a:r>
            <a:endParaRPr lang="pt-BR" sz="2800" dirty="0"/>
          </a:p>
          <a:p>
            <a:endParaRPr lang="fr-FR" sz="1200" b="0" dirty="0">
              <a:solidFill>
                <a:srgbClr val="2D3C4B"/>
              </a:solidFill>
            </a:endParaRPr>
          </a:p>
          <a:p>
            <a:pPr algn="just"/>
            <a:r>
              <a:rPr lang="fr-FR" sz="1200" b="0" dirty="0" err="1"/>
              <a:t>Como</a:t>
            </a:r>
            <a:r>
              <a:rPr lang="fr-FR" sz="1200" b="0" dirty="0"/>
              <a:t> </a:t>
            </a:r>
            <a:r>
              <a:rPr lang="fr-FR" sz="1200" b="0" dirty="0" err="1"/>
              <a:t>obter</a:t>
            </a:r>
            <a:r>
              <a:rPr lang="fr-FR" sz="1200" b="0" dirty="0"/>
              <a:t> o </a:t>
            </a:r>
            <a:r>
              <a:rPr lang="fr-FR" sz="1200" b="0" dirty="0" err="1"/>
              <a:t>Código</a:t>
            </a:r>
            <a:r>
              <a:rPr lang="fr-FR" sz="1200" b="0" dirty="0"/>
              <a:t> de </a:t>
            </a:r>
            <a:r>
              <a:rPr lang="fr-FR" sz="1200" b="0" dirty="0" err="1"/>
              <a:t>Segurança</a:t>
            </a:r>
            <a:r>
              <a:rPr lang="fr-FR" sz="1200" b="0" dirty="0"/>
              <a:t> do </a:t>
            </a:r>
            <a:r>
              <a:rPr lang="fr-FR" sz="1200" b="0" dirty="0" err="1"/>
              <a:t>Contribuinte</a:t>
            </a:r>
            <a:r>
              <a:rPr lang="fr-FR" sz="1200" b="0" dirty="0"/>
              <a:t>:  </a:t>
            </a:r>
            <a:endParaRPr lang="fr-FR" dirty="0"/>
          </a:p>
          <a:p>
            <a:pPr algn="just"/>
            <a:r>
              <a:rPr lang="fr-FR" sz="1200" b="0" dirty="0"/>
              <a:t>1º </a:t>
            </a:r>
            <a:r>
              <a:rPr lang="fr-FR" sz="1200" b="0" dirty="0" err="1"/>
              <a:t>Passo</a:t>
            </a:r>
            <a:r>
              <a:rPr lang="fr-FR" sz="1200" b="0" dirty="0"/>
              <a:t>: </a:t>
            </a:r>
            <a:r>
              <a:rPr lang="fr-FR" sz="1200" b="0" dirty="0" err="1"/>
              <a:t>Acesse</a:t>
            </a:r>
            <a:r>
              <a:rPr lang="fr-FR" sz="1200" b="0" dirty="0"/>
              <a:t> o site da </a:t>
            </a:r>
            <a:r>
              <a:rPr lang="fr-FR" sz="1200" b="0" dirty="0" err="1"/>
              <a:t>Secretaria</a:t>
            </a:r>
            <a:r>
              <a:rPr lang="fr-FR" sz="1200" b="0" dirty="0"/>
              <a:t> da Fazenda do </a:t>
            </a:r>
            <a:r>
              <a:rPr lang="fr-FR" sz="1200" b="0" dirty="0" err="1"/>
              <a:t>seu</a:t>
            </a:r>
            <a:r>
              <a:rPr lang="fr-FR" sz="1200" b="0" dirty="0"/>
              <a:t> </a:t>
            </a:r>
            <a:r>
              <a:rPr lang="fr-FR" sz="1200" b="0" dirty="0" err="1"/>
              <a:t>estado</a:t>
            </a:r>
            <a:r>
              <a:rPr lang="fr-FR" sz="1200" b="0" dirty="0"/>
              <a:t>.  </a:t>
            </a:r>
            <a:endParaRPr lang="fr-FR"/>
          </a:p>
          <a:p>
            <a:pPr algn="just"/>
            <a:r>
              <a:rPr lang="fr-FR" sz="1200" b="0" dirty="0"/>
              <a:t>As </a:t>
            </a:r>
            <a:r>
              <a:rPr lang="fr-FR" sz="1200" b="0" dirty="0" err="1"/>
              <a:t>Secretarias</a:t>
            </a:r>
            <a:r>
              <a:rPr lang="fr-FR" sz="1200" b="0" dirty="0"/>
              <a:t> da Fazenda de </a:t>
            </a:r>
            <a:r>
              <a:rPr lang="fr-FR" sz="1200" b="0" dirty="0" err="1"/>
              <a:t>cada</a:t>
            </a:r>
            <a:r>
              <a:rPr lang="fr-FR" sz="1200" b="0" dirty="0"/>
              <a:t> </a:t>
            </a:r>
            <a:r>
              <a:rPr lang="fr-FR" sz="1200" b="0" dirty="0" err="1"/>
              <a:t>estado</a:t>
            </a:r>
            <a:r>
              <a:rPr lang="fr-FR" sz="1200" b="0" dirty="0"/>
              <a:t> </a:t>
            </a:r>
            <a:r>
              <a:rPr lang="fr-FR" sz="1200" b="0" dirty="0" err="1"/>
              <a:t>vem</a:t>
            </a:r>
            <a:r>
              <a:rPr lang="fr-FR" sz="1200" b="0" dirty="0"/>
              <a:t> se </a:t>
            </a:r>
            <a:r>
              <a:rPr lang="fr-FR" sz="1200" b="0" dirty="0" err="1"/>
              <a:t>organizando</a:t>
            </a:r>
            <a:r>
              <a:rPr lang="fr-FR" sz="1200" b="0" dirty="0"/>
              <a:t> de forma </a:t>
            </a:r>
            <a:r>
              <a:rPr lang="fr-FR" sz="1200" b="0" dirty="0" err="1"/>
              <a:t>diferente</a:t>
            </a:r>
            <a:r>
              <a:rPr lang="fr-FR" sz="1200" b="0" dirty="0"/>
              <a:t>. </a:t>
            </a:r>
            <a:r>
              <a:rPr lang="fr-FR" sz="1200" b="0" dirty="0" err="1"/>
              <a:t>Por</a:t>
            </a:r>
            <a:r>
              <a:rPr lang="fr-FR" sz="1200" b="0" dirty="0"/>
              <a:t> </a:t>
            </a:r>
            <a:r>
              <a:rPr lang="fr-FR" sz="1200" b="0" dirty="0" err="1"/>
              <a:t>isso</a:t>
            </a:r>
            <a:r>
              <a:rPr lang="fr-FR" sz="1200" b="0" dirty="0"/>
              <a:t>, o </a:t>
            </a:r>
            <a:r>
              <a:rPr lang="fr-FR" sz="1200" b="0" dirty="0" err="1"/>
              <a:t>primeiro</a:t>
            </a:r>
            <a:r>
              <a:rPr lang="fr-FR" sz="1200" b="0" dirty="0"/>
              <a:t> </a:t>
            </a:r>
            <a:r>
              <a:rPr lang="fr-FR" sz="1200" b="0" dirty="0" err="1"/>
              <a:t>passo</a:t>
            </a:r>
            <a:r>
              <a:rPr lang="fr-FR" sz="1200" b="0" dirty="0"/>
              <a:t> é </a:t>
            </a:r>
            <a:r>
              <a:rPr lang="fr-FR" sz="1200" b="0" dirty="0" err="1"/>
              <a:t>acessar</a:t>
            </a:r>
            <a:r>
              <a:rPr lang="fr-FR" sz="1200" b="0" dirty="0"/>
              <a:t> o site da </a:t>
            </a:r>
            <a:r>
              <a:rPr lang="fr-FR" sz="1200" b="0" dirty="0" err="1"/>
              <a:t>Sefaz</a:t>
            </a:r>
            <a:r>
              <a:rPr lang="fr-FR" sz="1200" b="0" dirty="0"/>
              <a:t> onde </a:t>
            </a:r>
            <a:r>
              <a:rPr lang="fr-FR" sz="1200" b="0" dirty="0" err="1"/>
              <a:t>você</a:t>
            </a:r>
            <a:r>
              <a:rPr lang="fr-FR" sz="1200" b="0" dirty="0"/>
              <a:t> </a:t>
            </a:r>
            <a:r>
              <a:rPr lang="fr-FR" sz="1200" b="0" dirty="0" err="1"/>
              <a:t>está</a:t>
            </a:r>
            <a:r>
              <a:rPr lang="fr-FR" sz="1200" b="0" dirty="0"/>
              <a:t> para </a:t>
            </a:r>
            <a:r>
              <a:rPr lang="fr-FR" sz="1200" b="0" dirty="0" err="1"/>
              <a:t>verificar</a:t>
            </a:r>
            <a:r>
              <a:rPr lang="fr-FR" sz="1200" b="0" dirty="0"/>
              <a:t> o </a:t>
            </a:r>
            <a:r>
              <a:rPr lang="fr-FR" sz="1200" b="0" dirty="0" err="1"/>
              <a:t>procedimento</a:t>
            </a:r>
            <a:r>
              <a:rPr lang="fr-FR" sz="1200" b="0" dirty="0"/>
              <a:t> e </a:t>
            </a:r>
            <a:r>
              <a:rPr lang="fr-FR" sz="1200" b="0" dirty="0" err="1"/>
              <a:t>obter</a:t>
            </a:r>
            <a:r>
              <a:rPr lang="fr-FR" sz="1200" b="0" dirty="0"/>
              <a:t> o </a:t>
            </a:r>
            <a:r>
              <a:rPr lang="fr-FR" sz="1200" b="0" dirty="0" err="1"/>
              <a:t>Código</a:t>
            </a:r>
            <a:r>
              <a:rPr lang="fr-FR" sz="1200" b="0" dirty="0"/>
              <a:t> de </a:t>
            </a:r>
            <a:r>
              <a:rPr lang="fr-FR" sz="1200" b="0" dirty="0" err="1"/>
              <a:t>Segurança</a:t>
            </a:r>
            <a:r>
              <a:rPr lang="fr-FR" sz="1200" b="0" dirty="0"/>
              <a:t>.  </a:t>
            </a:r>
            <a:endParaRPr lang="fr-FR" dirty="0"/>
          </a:p>
          <a:p>
            <a:pPr algn="just"/>
            <a:endParaRPr lang="fr-FR" sz="1200" b="0" dirty="0"/>
          </a:p>
          <a:p>
            <a:pPr algn="just"/>
            <a:r>
              <a:rPr lang="fr-FR" sz="1200" b="0" dirty="0"/>
              <a:t>2º Passo: Cadastrar-se no programa </a:t>
            </a:r>
            <a:r>
              <a:rPr lang="fr-FR" sz="1200" b="0" dirty="0" err="1"/>
              <a:t>emissor</a:t>
            </a:r>
            <a:r>
              <a:rPr lang="fr-FR" sz="1200" b="0" dirty="0"/>
              <a:t> do </a:t>
            </a:r>
            <a:r>
              <a:rPr lang="fr-FR" sz="1200" b="0" dirty="0" err="1"/>
              <a:t>contribuinte</a:t>
            </a:r>
            <a:r>
              <a:rPr lang="fr-FR" sz="1200" b="0" dirty="0"/>
              <a:t>. </a:t>
            </a:r>
            <a:endParaRPr lang="fr-FR" dirty="0"/>
          </a:p>
          <a:p>
            <a:pPr algn="just"/>
            <a:r>
              <a:rPr lang="fr-FR" sz="1200" b="0" dirty="0"/>
              <a:t>Para </a:t>
            </a:r>
            <a:r>
              <a:rPr lang="fr-FR" sz="1200" b="0" dirty="0" err="1"/>
              <a:t>obter</a:t>
            </a:r>
            <a:r>
              <a:rPr lang="fr-FR" sz="1200" b="0" dirty="0"/>
              <a:t> o CSC é </a:t>
            </a:r>
            <a:r>
              <a:rPr lang="fr-FR" sz="1200" b="0" dirty="0" err="1"/>
              <a:t>necessário</a:t>
            </a:r>
            <a:r>
              <a:rPr lang="fr-FR" sz="1200" b="0" dirty="0"/>
              <a:t> </a:t>
            </a:r>
            <a:r>
              <a:rPr lang="fr-FR" sz="1200" b="0" dirty="0" err="1"/>
              <a:t>ser</a:t>
            </a:r>
            <a:r>
              <a:rPr lang="fr-FR" sz="1200" b="0" dirty="0"/>
              <a:t> </a:t>
            </a:r>
            <a:r>
              <a:rPr lang="fr-FR" sz="1200" b="0" dirty="0" err="1"/>
              <a:t>um</a:t>
            </a:r>
            <a:r>
              <a:rPr lang="fr-FR" sz="1200" b="0" dirty="0"/>
              <a:t> </a:t>
            </a:r>
            <a:r>
              <a:rPr lang="fr-FR" sz="1200" b="0" dirty="0" err="1"/>
              <a:t>representante</a:t>
            </a:r>
            <a:r>
              <a:rPr lang="fr-FR" sz="1200" b="0" dirty="0"/>
              <a:t> </a:t>
            </a:r>
            <a:r>
              <a:rPr lang="fr-FR" sz="1200" b="0" dirty="0" err="1"/>
              <a:t>legal</a:t>
            </a:r>
            <a:r>
              <a:rPr lang="fr-FR" sz="1200" b="0" dirty="0"/>
              <a:t> da </a:t>
            </a:r>
            <a:r>
              <a:rPr lang="fr-FR" sz="1200" b="0" dirty="0" err="1"/>
              <a:t>empresa</a:t>
            </a:r>
            <a:r>
              <a:rPr lang="fr-FR" sz="1200" b="0" dirty="0"/>
              <a:t> e </a:t>
            </a:r>
            <a:r>
              <a:rPr lang="fr-FR" sz="1200" b="0" dirty="0" err="1"/>
              <a:t>estar</a:t>
            </a:r>
            <a:r>
              <a:rPr lang="fr-FR" sz="1200" b="0" dirty="0"/>
              <a:t> </a:t>
            </a:r>
            <a:r>
              <a:rPr lang="fr-FR" sz="1200" b="0" dirty="0" err="1"/>
              <a:t>cadastrado</a:t>
            </a:r>
            <a:r>
              <a:rPr lang="fr-FR" sz="1200" b="0" dirty="0"/>
              <a:t> no </a:t>
            </a:r>
            <a:r>
              <a:rPr lang="fr-FR" sz="1200" b="0" dirty="0" err="1"/>
              <a:t>programa</a:t>
            </a:r>
            <a:r>
              <a:rPr lang="fr-FR" sz="1200" b="0" dirty="0"/>
              <a:t> </a:t>
            </a:r>
            <a:r>
              <a:rPr lang="fr-FR" sz="1200" b="0" dirty="0" err="1"/>
              <a:t>emissor</a:t>
            </a:r>
            <a:r>
              <a:rPr lang="fr-FR" sz="1200" b="0" dirty="0"/>
              <a:t> de NFC-e da </a:t>
            </a:r>
            <a:r>
              <a:rPr lang="fr-FR" sz="1200" b="0" dirty="0" err="1"/>
              <a:t>Secretaria</a:t>
            </a:r>
            <a:r>
              <a:rPr lang="fr-FR" sz="1200" b="0" dirty="0"/>
              <a:t> da Fazenda do </a:t>
            </a:r>
            <a:r>
              <a:rPr lang="fr-FR" sz="1200" b="0" dirty="0" err="1"/>
              <a:t>seu</a:t>
            </a:r>
            <a:r>
              <a:rPr lang="fr-FR" sz="1200" b="0" dirty="0"/>
              <a:t> </a:t>
            </a:r>
            <a:r>
              <a:rPr lang="fr-FR" sz="1200" b="0" dirty="0" err="1"/>
              <a:t>estado</a:t>
            </a:r>
            <a:r>
              <a:rPr lang="fr-FR" sz="1200" b="0" dirty="0"/>
              <a:t>. </a:t>
            </a:r>
            <a:r>
              <a:rPr lang="fr-FR" sz="1200" b="0" dirty="0" err="1"/>
              <a:t>Também</a:t>
            </a:r>
            <a:r>
              <a:rPr lang="fr-FR" sz="1200" b="0" dirty="0"/>
              <a:t> é </a:t>
            </a:r>
            <a:r>
              <a:rPr lang="fr-FR" sz="1200" b="0" dirty="0" err="1"/>
              <a:t>necessário</a:t>
            </a:r>
            <a:r>
              <a:rPr lang="fr-FR" sz="1200" b="0" dirty="0"/>
              <a:t> </a:t>
            </a:r>
            <a:r>
              <a:rPr lang="fr-FR" sz="1200" b="0" dirty="0" err="1"/>
              <a:t>fazer</a:t>
            </a:r>
            <a:r>
              <a:rPr lang="fr-FR" sz="1200" b="0" dirty="0"/>
              <a:t> o </a:t>
            </a:r>
            <a:r>
              <a:rPr lang="fr-FR" sz="1200" b="0" dirty="0" err="1"/>
              <a:t>pedido</a:t>
            </a:r>
            <a:r>
              <a:rPr lang="fr-FR" sz="1200" b="0" dirty="0"/>
              <a:t> de </a:t>
            </a:r>
            <a:r>
              <a:rPr lang="fr-FR" sz="1200" b="0" dirty="0" err="1"/>
              <a:t>uso</a:t>
            </a:r>
            <a:r>
              <a:rPr lang="fr-FR" sz="1200" b="0" dirty="0"/>
              <a:t> no </a:t>
            </a:r>
            <a:r>
              <a:rPr lang="fr-FR" sz="1200" b="0" dirty="0" err="1"/>
              <a:t>sistema</a:t>
            </a:r>
            <a:r>
              <a:rPr lang="fr-FR" sz="1200" b="0" dirty="0"/>
              <a:t> da SEFAZ do </a:t>
            </a:r>
            <a:r>
              <a:rPr lang="fr-FR" sz="1200" b="0" dirty="0" err="1"/>
              <a:t>seu</a:t>
            </a:r>
            <a:r>
              <a:rPr lang="fr-FR" sz="1200" b="0" dirty="0"/>
              <a:t> </a:t>
            </a:r>
            <a:r>
              <a:rPr lang="fr-FR" sz="1200" b="0" dirty="0" err="1"/>
              <a:t>estado</a:t>
            </a:r>
            <a:r>
              <a:rPr lang="fr-FR" sz="1200" b="0" dirty="0"/>
              <a:t>.  </a:t>
            </a:r>
            <a:endParaRPr lang="fr-FR"/>
          </a:p>
          <a:p>
            <a:pPr algn="just"/>
            <a:endParaRPr lang="fr-FR" sz="1200" b="0" dirty="0"/>
          </a:p>
          <a:p>
            <a:pPr algn="just"/>
            <a:r>
              <a:rPr lang="fr-FR" sz="1200" b="0" dirty="0"/>
              <a:t>3º </a:t>
            </a:r>
            <a:r>
              <a:rPr lang="fr-FR" sz="1200" b="0" dirty="0" err="1"/>
              <a:t>Passo</a:t>
            </a:r>
            <a:r>
              <a:rPr lang="fr-FR" sz="1200" b="0" dirty="0"/>
              <a:t>: </a:t>
            </a:r>
            <a:r>
              <a:rPr lang="fr-FR" sz="1200" b="0" dirty="0" err="1"/>
              <a:t>Gerar</a:t>
            </a:r>
            <a:r>
              <a:rPr lang="fr-FR" sz="1200" b="0" dirty="0"/>
              <a:t> o CSC  </a:t>
            </a:r>
            <a:endParaRPr lang="fr-FR" dirty="0"/>
          </a:p>
          <a:p>
            <a:pPr algn="just"/>
            <a:r>
              <a:rPr lang="fr-FR" sz="1200" b="0" dirty="0"/>
              <a:t>Para gerar o CSC é preciso acessar a área restrita do site da Secretaria da Fazenda, através do </a:t>
            </a:r>
            <a:r>
              <a:rPr lang="fr-FR" sz="1200" b="0" dirty="0" err="1"/>
              <a:t>código</a:t>
            </a:r>
            <a:r>
              <a:rPr lang="fr-FR" sz="1200" b="0" dirty="0"/>
              <a:t> de </a:t>
            </a:r>
            <a:r>
              <a:rPr lang="fr-FR" sz="1200" b="0" dirty="0" err="1"/>
              <a:t>acesso</a:t>
            </a:r>
            <a:r>
              <a:rPr lang="fr-FR" sz="1200" b="0" dirty="0"/>
              <a:t> e </a:t>
            </a:r>
            <a:r>
              <a:rPr lang="fr-FR" sz="1200" b="0" dirty="0" err="1"/>
              <a:t>senha</a:t>
            </a:r>
            <a:r>
              <a:rPr lang="fr-FR" sz="1200" b="0" dirty="0"/>
              <a:t> do </a:t>
            </a:r>
            <a:r>
              <a:rPr lang="fr-FR" sz="1200" b="0" dirty="0" err="1"/>
              <a:t>representante</a:t>
            </a:r>
            <a:r>
              <a:rPr lang="fr-FR" sz="1200" b="0" dirty="0"/>
              <a:t> </a:t>
            </a:r>
            <a:r>
              <a:rPr lang="fr-FR" sz="1200" b="0" dirty="0" err="1"/>
              <a:t>legal</a:t>
            </a:r>
            <a:r>
              <a:rPr lang="fr-FR" sz="1200" b="0" dirty="0"/>
              <a:t>, que </a:t>
            </a:r>
            <a:r>
              <a:rPr lang="fr-FR" sz="1200" b="0" dirty="0" err="1"/>
              <a:t>já</a:t>
            </a:r>
            <a:r>
              <a:rPr lang="fr-FR" sz="1200" b="0" dirty="0"/>
              <a:t> foi 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695825" y="903885"/>
            <a:ext cx="3595688" cy="5108800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1200" b="0">
              <a:solidFill>
                <a:schemeClr val="tx1">
                  <a:lumMod val="75000"/>
                  <a:lumOff val="25000"/>
                </a:schemeClr>
              </a:solidFill>
              <a:latin typeface="Cambria"/>
              <a:cs typeface="Cambria"/>
            </a:endParaRPr>
          </a:p>
          <a:p>
            <a:pPr algn="just"/>
            <a:r>
              <a:rPr lang="ro-RO" sz="1200" b="0"/>
              <a:t>cadastrado no passo anterior, e seguir os passos indicados. Somente o contribuinte poderá solicitar ou revogar o CSC no ambiente de homologação e produção.  </a:t>
            </a:r>
            <a:endParaRPr lang="ro-RO"/>
          </a:p>
          <a:p>
            <a:pPr algn="just"/>
            <a:endParaRPr lang="ro-RO" sz="1200" b="0" dirty="0"/>
          </a:p>
          <a:p>
            <a:pPr algn="just"/>
            <a:r>
              <a:rPr lang="ro-RO" sz="1200" b="0"/>
              <a:t>Uma empresa pode ter até 2 CSC válidos que poderão ser usados por todos os estabelecimentos inscritos naquela Secretaria da Fazenda. O CSC deve ser informado na configuração da NFC-e no Sistema Emissor. </a:t>
            </a:r>
            <a:endParaRPr lang="ro-RO"/>
          </a:p>
          <a:p>
            <a:pPr algn="just"/>
            <a:endParaRPr lang="ro-RO" sz="1200" b="0" dirty="0"/>
          </a:p>
          <a:p>
            <a:pPr algn="just"/>
            <a:r>
              <a:rPr lang="ro-RO" sz="1200" b="0"/>
              <a:t>Lembre-se de que os procedimentos de obtenção do CSC devem seguir regras próprias de acordo com o seu estado, por isso o ideal é consultar o site da Secretaria da Fazenda do seu estado e se informar qual o passo a passo específico. </a:t>
            </a:r>
            <a:endParaRPr lang="ro-RO"/>
          </a:p>
          <a:p>
            <a:pPr algn="just"/>
            <a:r>
              <a:rPr lang="ro-RO" sz="1200" b="0" dirty="0"/>
              <a:t>Apesar da quantidade de informação, que pode aparentar ser complicado, essas são ações simples e </a:t>
            </a:r>
            <a:r>
              <a:rPr lang="ro-RO" sz="1200" b="0"/>
              <a:t>em média leva pouco tempo para a empresa estar </a:t>
            </a:r>
            <a:r>
              <a:rPr lang="ro-RO" sz="1200" b="0" dirty="0"/>
              <a:t>apta a emitir as notas fiscais eletrônicas. </a:t>
            </a:r>
            <a:endParaRPr lang="ro-RO" dirty="0"/>
          </a:p>
          <a:p>
            <a:pPr algn="just"/>
            <a:endParaRPr lang="ro-RO" sz="1200" b="0" dirty="0"/>
          </a:p>
          <a:p>
            <a:pPr algn="just"/>
            <a:r>
              <a:rPr lang="ro-RO" sz="1200" b="0"/>
              <a:t>O próximo passo é a escolha e configuração do </a:t>
            </a:r>
            <a:r>
              <a:rPr lang="ro-RO" sz="1200" b="0" dirty="0"/>
              <a:t>software emissor. O ideal que seja simples, eficiente e com bom atendimento para sanar suas dúvidas. </a:t>
            </a:r>
            <a:endParaRPr lang="ro-RO"/>
          </a:p>
          <a:p>
            <a:endParaRPr lang="ro-RO"/>
          </a:p>
          <a:p>
            <a:endParaRPr lang="ro-R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Nome do ebook</a:t>
            </a:r>
            <a:endParaRPr lang="en-US"/>
          </a:p>
        </p:txBody>
      </p:sp>
      <p:pic>
        <p:nvPicPr>
          <p:cNvPr id="9" name="Imagem 14" descr="Uma imagem contendo comida, desenho&#10;&#10;Descrição gerada com muito alta confiança">
            <a:extLst>
              <a:ext uri="{FF2B5EF4-FFF2-40B4-BE49-F238E27FC236}">
                <a16:creationId xmlns:a16="http://schemas.microsoft.com/office/drawing/2014/main" id="{3790F0EE-81EF-417D-8700-EB1F7C499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58" y="5935040"/>
            <a:ext cx="1693653" cy="68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91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31D4-5CB3-754C-858C-83FA15FFC49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22325" y="825500"/>
            <a:ext cx="3598863" cy="499918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Nota Fiscal</a:t>
            </a:r>
            <a:endParaRPr lang="pt-BR" dirty="0" err="1"/>
          </a:p>
          <a:p>
            <a:r>
              <a:rPr lang="ro-RO" sz="1200" dirty="0" err="1"/>
              <a:t>Emitindo</a:t>
            </a:r>
            <a:r>
              <a:rPr lang="ro-RO" sz="1200" dirty="0"/>
              <a:t> </a:t>
            </a:r>
            <a:r>
              <a:rPr lang="ro-RO" sz="1200" dirty="0" err="1"/>
              <a:t>uma</a:t>
            </a:r>
            <a:r>
              <a:rPr lang="ro-RO" sz="1200" dirty="0"/>
              <a:t> nota fiscal NF-e.</a:t>
            </a:r>
            <a:endParaRPr lang="ro-RO" sz="1200" dirty="0">
              <a:solidFill>
                <a:srgbClr val="666666"/>
              </a:solidFill>
              <a:latin typeface="Cambria"/>
            </a:endParaRPr>
          </a:p>
          <a:p>
            <a:endParaRPr lang="ro-RO" sz="1200" b="0" dirty="0"/>
          </a:p>
          <a:p>
            <a:pPr algn="just"/>
            <a:r>
              <a:rPr lang="ro-RO" sz="1200" b="0" dirty="0" err="1"/>
              <a:t>Em</a:t>
            </a:r>
            <a:r>
              <a:rPr lang="ro-RO" sz="1200" b="0" dirty="0"/>
              <a:t> </a:t>
            </a:r>
            <a:r>
              <a:rPr lang="ro-RO" sz="1200" b="0" dirty="0" err="1"/>
              <a:t>um</a:t>
            </a:r>
            <a:r>
              <a:rPr lang="ro-RO" sz="1200" b="0" dirty="0"/>
              <a:t> software </a:t>
            </a:r>
            <a:r>
              <a:rPr lang="ro-RO" sz="1200" b="0" dirty="0" err="1"/>
              <a:t>emissor</a:t>
            </a:r>
            <a:r>
              <a:rPr lang="ro-RO" sz="1200" b="0" dirty="0"/>
              <a:t> para </a:t>
            </a:r>
            <a:r>
              <a:rPr lang="ro-RO" sz="1200" b="0" dirty="0" err="1"/>
              <a:t>criar</a:t>
            </a:r>
            <a:r>
              <a:rPr lang="ro-RO" sz="1200" b="0" dirty="0"/>
              <a:t> </a:t>
            </a:r>
            <a:r>
              <a:rPr lang="ro-RO" sz="1200" b="0" dirty="0" err="1"/>
              <a:t>uma</a:t>
            </a:r>
            <a:r>
              <a:rPr lang="ro-RO" sz="1200" b="0" dirty="0"/>
              <a:t> Nota Fiscal </a:t>
            </a:r>
            <a:r>
              <a:rPr lang="ro-RO" sz="1200" b="0" dirty="0" err="1"/>
              <a:t>eletrônica</a:t>
            </a:r>
            <a:r>
              <a:rPr lang="ro-RO" sz="1200" b="0" dirty="0"/>
              <a:t> </a:t>
            </a:r>
            <a:r>
              <a:rPr lang="ro-RO" sz="1200" b="0" dirty="0" err="1"/>
              <a:t>padrão</a:t>
            </a:r>
            <a:r>
              <a:rPr lang="ro-RO" sz="1200" b="0" dirty="0"/>
              <a:t> 55 é </a:t>
            </a:r>
            <a:r>
              <a:rPr lang="ro-RO" sz="1200" b="0" dirty="0" err="1"/>
              <a:t>necessário</a:t>
            </a:r>
            <a:r>
              <a:rPr lang="ro-RO" sz="1200" b="0" dirty="0"/>
              <a:t> </a:t>
            </a:r>
            <a:r>
              <a:rPr lang="ro-RO" sz="1200" b="0" dirty="0" err="1"/>
              <a:t>informar</a:t>
            </a:r>
            <a:r>
              <a:rPr lang="ro-RO" sz="1200" b="0" dirty="0"/>
              <a:t> os </a:t>
            </a:r>
            <a:r>
              <a:rPr lang="ro-RO" sz="1200" b="0" dirty="0" err="1"/>
              <a:t>dados</a:t>
            </a:r>
            <a:r>
              <a:rPr lang="ro-RO" sz="1200" b="0" dirty="0"/>
              <a:t> do cliente e </a:t>
            </a:r>
            <a:r>
              <a:rPr lang="ro-RO" sz="1200" b="0" dirty="0" err="1"/>
              <a:t>algumas</a:t>
            </a:r>
            <a:r>
              <a:rPr lang="ro-RO" sz="1200" b="0" dirty="0"/>
              <a:t> </a:t>
            </a:r>
            <a:r>
              <a:rPr lang="ro-RO" sz="1200" b="0" dirty="0" err="1"/>
              <a:t>informações</a:t>
            </a:r>
            <a:r>
              <a:rPr lang="ro-RO" sz="1200" b="0" dirty="0"/>
              <a:t> dos </a:t>
            </a:r>
            <a:r>
              <a:rPr lang="ro-RO" sz="1200" b="0" dirty="0" err="1"/>
              <a:t>produtos</a:t>
            </a:r>
            <a:r>
              <a:rPr lang="ro-RO" sz="1200" b="0" dirty="0"/>
              <a:t>. </a:t>
            </a:r>
            <a:endParaRPr lang="ro-RO" dirty="0"/>
          </a:p>
          <a:p>
            <a:pPr algn="just"/>
            <a:r>
              <a:rPr lang="ro-RO" sz="1200" b="0" dirty="0"/>
              <a:t>- Cliente </a:t>
            </a:r>
            <a:r>
              <a:rPr lang="ro-RO" sz="1200" b="0" dirty="0" err="1"/>
              <a:t>pessoa</a:t>
            </a:r>
            <a:r>
              <a:rPr lang="ro-RO" sz="1200" b="0" dirty="0"/>
              <a:t> </a:t>
            </a:r>
            <a:r>
              <a:rPr lang="ro-RO" sz="1200" b="0" dirty="0" err="1"/>
              <a:t>física</a:t>
            </a:r>
            <a:endParaRPr lang="ro-RO" dirty="0" err="1"/>
          </a:p>
          <a:p>
            <a:pPr algn="just"/>
            <a:r>
              <a:rPr lang="ro-RO" sz="1200" b="0" dirty="0"/>
              <a:t>Nome, CFP e </a:t>
            </a:r>
            <a:r>
              <a:rPr lang="ro-RO" sz="1200" b="0" dirty="0" err="1"/>
              <a:t>endereço</a:t>
            </a:r>
            <a:r>
              <a:rPr lang="ro-RO" sz="1200" b="0" dirty="0"/>
              <a:t> </a:t>
            </a:r>
            <a:r>
              <a:rPr lang="ro-RO" sz="1200" b="0" dirty="0" err="1"/>
              <a:t>completo</a:t>
            </a:r>
            <a:endParaRPr lang="ro-RO" dirty="0" err="1"/>
          </a:p>
          <a:p>
            <a:r>
              <a:rPr lang="ro-RO" sz="1200" b="0" dirty="0"/>
              <a:t>- Cliente </a:t>
            </a:r>
            <a:r>
              <a:rPr lang="ro-RO" sz="1200" b="0" dirty="0" err="1"/>
              <a:t>pessoa</a:t>
            </a:r>
            <a:r>
              <a:rPr lang="ro-RO" sz="1200" b="0" dirty="0"/>
              <a:t> </a:t>
            </a:r>
            <a:r>
              <a:rPr lang="ro-RO" sz="1200" b="0" dirty="0" err="1"/>
              <a:t>jurídica</a:t>
            </a:r>
            <a:endParaRPr lang="ro-RO" dirty="0" err="1"/>
          </a:p>
          <a:p>
            <a:r>
              <a:rPr lang="ro-RO" sz="1200" b="0" dirty="0" err="1"/>
              <a:t>Razão</a:t>
            </a:r>
            <a:r>
              <a:rPr lang="ro-RO" sz="1200" b="0" dirty="0"/>
              <a:t> social, CNPJ, </a:t>
            </a:r>
            <a:r>
              <a:rPr lang="ro-RO" sz="1200" b="0" dirty="0" err="1"/>
              <a:t>Inscrição</a:t>
            </a:r>
            <a:r>
              <a:rPr lang="ro-RO" sz="1200" b="0" dirty="0"/>
              <a:t> </a:t>
            </a:r>
            <a:r>
              <a:rPr lang="ro-RO" sz="1200" b="0" dirty="0" err="1"/>
              <a:t>Estadual</a:t>
            </a:r>
            <a:r>
              <a:rPr lang="ro-RO" sz="1200" b="0" dirty="0"/>
              <a:t> (</a:t>
            </a:r>
            <a:r>
              <a:rPr lang="ro-RO" sz="1200" b="0" dirty="0" err="1"/>
              <a:t>quando</a:t>
            </a:r>
            <a:r>
              <a:rPr lang="ro-RO" sz="1200" b="0" dirty="0"/>
              <a:t> for </a:t>
            </a:r>
            <a:r>
              <a:rPr lang="ro-RO" sz="1200" b="0" dirty="0" err="1"/>
              <a:t>um</a:t>
            </a:r>
            <a:r>
              <a:rPr lang="ro-RO" sz="1200" b="0" dirty="0"/>
              <a:t> </a:t>
            </a:r>
            <a:r>
              <a:rPr lang="ro-RO" sz="1200" b="0" dirty="0" err="1"/>
              <a:t>contribuinte</a:t>
            </a:r>
            <a:r>
              <a:rPr lang="ro-RO" sz="1200" b="0" dirty="0"/>
              <a:t>) e </a:t>
            </a:r>
            <a:r>
              <a:rPr lang="ro-RO" sz="1200" b="0" dirty="0" err="1"/>
              <a:t>endereço</a:t>
            </a:r>
            <a:r>
              <a:rPr lang="ro-RO" sz="1200" b="0" dirty="0"/>
              <a:t> </a:t>
            </a:r>
            <a:r>
              <a:rPr lang="ro-RO" sz="1200" b="0" dirty="0" err="1"/>
              <a:t>completo</a:t>
            </a:r>
            <a:r>
              <a:rPr lang="ro-RO" sz="1200" b="0" dirty="0"/>
              <a:t>.</a:t>
            </a:r>
            <a:endParaRPr lang="ro-RO" dirty="0"/>
          </a:p>
          <a:p>
            <a:r>
              <a:rPr lang="ro-RO" sz="1200" b="0" dirty="0"/>
              <a:t>- </a:t>
            </a:r>
            <a:r>
              <a:rPr lang="ro-RO" sz="1200" b="0" dirty="0" err="1"/>
              <a:t>Produto</a:t>
            </a:r>
            <a:r>
              <a:rPr lang="ro-RO" sz="1200" b="0" dirty="0"/>
              <a:t> </a:t>
            </a:r>
            <a:endParaRPr lang="ro-RO"/>
          </a:p>
          <a:p>
            <a:pPr algn="just"/>
            <a:r>
              <a:rPr lang="ro-RO" sz="1200" b="0" dirty="0" err="1"/>
              <a:t>Descrição</a:t>
            </a:r>
            <a:r>
              <a:rPr lang="ro-RO" sz="1200" b="0" dirty="0"/>
              <a:t>, a </a:t>
            </a:r>
            <a:r>
              <a:rPr lang="ro-RO" sz="1200" b="0" dirty="0" err="1"/>
              <a:t>unidade</a:t>
            </a:r>
            <a:r>
              <a:rPr lang="ro-RO" sz="1200" b="0" dirty="0"/>
              <a:t> (se é </a:t>
            </a:r>
            <a:r>
              <a:rPr lang="ro-RO" sz="1200" b="0" dirty="0" err="1"/>
              <a:t>uma</a:t>
            </a:r>
            <a:r>
              <a:rPr lang="ro-RO" sz="1200" b="0" dirty="0"/>
              <a:t> </a:t>
            </a:r>
            <a:r>
              <a:rPr lang="ro-RO" sz="1200" b="0" dirty="0" err="1"/>
              <a:t>peça</a:t>
            </a:r>
            <a:r>
              <a:rPr lang="ro-RO" sz="1200" b="0" dirty="0"/>
              <a:t>, </a:t>
            </a:r>
            <a:r>
              <a:rPr lang="ro-RO" sz="1200" b="0" dirty="0" err="1"/>
              <a:t>caixa</a:t>
            </a:r>
            <a:r>
              <a:rPr lang="ro-RO" sz="1200" b="0" dirty="0"/>
              <a:t>, etc. ou </a:t>
            </a:r>
            <a:r>
              <a:rPr lang="ro-RO" sz="1200" b="0" dirty="0" err="1"/>
              <a:t>unidade</a:t>
            </a:r>
            <a:r>
              <a:rPr lang="ro-RO" sz="1200" b="0" dirty="0"/>
              <a:t> </a:t>
            </a:r>
            <a:r>
              <a:rPr lang="ro-RO" sz="1200" b="0" dirty="0" err="1"/>
              <a:t>mesmo</a:t>
            </a:r>
            <a:r>
              <a:rPr lang="ro-RO" sz="1200" b="0" dirty="0"/>
              <a:t>), NCM e </a:t>
            </a:r>
            <a:r>
              <a:rPr lang="ro-RO" sz="1200" b="0" dirty="0" err="1"/>
              <a:t>preço</a:t>
            </a:r>
            <a:r>
              <a:rPr lang="ro-RO" sz="1200" b="0" dirty="0"/>
              <a:t> de </a:t>
            </a:r>
            <a:r>
              <a:rPr lang="ro-RO" sz="1200" b="0" dirty="0" err="1"/>
              <a:t>venda</a:t>
            </a:r>
            <a:r>
              <a:rPr lang="ro-RO" sz="1200" b="0" dirty="0"/>
              <a:t>.</a:t>
            </a:r>
            <a:endParaRPr lang="ro-RO" dirty="0"/>
          </a:p>
          <a:p>
            <a:pPr algn="just"/>
            <a:r>
              <a:rPr lang="ro-RO" sz="1200" b="0" dirty="0" err="1"/>
              <a:t>Muitas</a:t>
            </a:r>
            <a:r>
              <a:rPr lang="ro-RO" sz="1200" b="0" dirty="0"/>
              <a:t> </a:t>
            </a:r>
            <a:r>
              <a:rPr lang="ro-RO" sz="1200" b="0" dirty="0" err="1"/>
              <a:t>outras</a:t>
            </a:r>
            <a:r>
              <a:rPr lang="ro-RO" sz="1200" b="0" dirty="0"/>
              <a:t> </a:t>
            </a:r>
            <a:r>
              <a:rPr lang="ro-RO" sz="1200" b="0" dirty="0" err="1"/>
              <a:t>informações</a:t>
            </a:r>
            <a:r>
              <a:rPr lang="ro-RO" sz="1200" b="0" dirty="0"/>
              <a:t> </a:t>
            </a:r>
            <a:r>
              <a:rPr lang="ro-RO" sz="1200" b="0" dirty="0" err="1"/>
              <a:t>ainda</a:t>
            </a:r>
            <a:r>
              <a:rPr lang="ro-RO" sz="1200" b="0" dirty="0"/>
              <a:t> </a:t>
            </a:r>
            <a:r>
              <a:rPr lang="ro-RO" sz="1200" b="0" dirty="0" err="1"/>
              <a:t>podem</a:t>
            </a:r>
            <a:r>
              <a:rPr lang="ro-RO" sz="1200" b="0" dirty="0"/>
              <a:t> </a:t>
            </a:r>
            <a:r>
              <a:rPr lang="ro-RO" sz="1200" b="0" dirty="0" err="1"/>
              <a:t>constar</a:t>
            </a:r>
            <a:r>
              <a:rPr lang="ro-RO" sz="1200" b="0" dirty="0"/>
              <a:t> </a:t>
            </a:r>
            <a:r>
              <a:rPr lang="ro-RO" sz="1200" b="0" dirty="0" err="1"/>
              <a:t>em</a:t>
            </a:r>
            <a:r>
              <a:rPr lang="ro-RO" sz="1200" b="0" dirty="0"/>
              <a:t> </a:t>
            </a:r>
            <a:r>
              <a:rPr lang="ro-RO" sz="1200" b="0" dirty="0" err="1"/>
              <a:t>uma</a:t>
            </a:r>
            <a:r>
              <a:rPr lang="ro-RO" sz="1200" b="0" dirty="0"/>
              <a:t> NF-e </a:t>
            </a:r>
            <a:r>
              <a:rPr lang="ro-RO" sz="1200" b="0" dirty="0" err="1"/>
              <a:t>como</a:t>
            </a:r>
            <a:r>
              <a:rPr lang="ro-RO" sz="1200" b="0" dirty="0"/>
              <a:t>: peso dos </a:t>
            </a:r>
            <a:r>
              <a:rPr lang="ro-RO" sz="1200" b="0" dirty="0" err="1"/>
              <a:t>produtos</a:t>
            </a:r>
            <a:r>
              <a:rPr lang="ro-RO" sz="1200" b="0" dirty="0"/>
              <a:t>, </a:t>
            </a:r>
            <a:r>
              <a:rPr lang="ro-RO" sz="1200" b="0" dirty="0" err="1"/>
              <a:t>questões</a:t>
            </a:r>
            <a:r>
              <a:rPr lang="ro-RO" sz="1200" b="0" dirty="0"/>
              <a:t> </a:t>
            </a:r>
            <a:r>
              <a:rPr lang="ro-RO" sz="1200" b="0" dirty="0" err="1"/>
              <a:t>fiscais</a:t>
            </a:r>
            <a:r>
              <a:rPr lang="ro-RO" sz="1200" b="0" dirty="0"/>
              <a:t>, </a:t>
            </a:r>
            <a:r>
              <a:rPr lang="ro-RO" sz="1200" b="0" dirty="0" err="1"/>
              <a:t>faturas</a:t>
            </a:r>
            <a:r>
              <a:rPr lang="ro-RO" sz="1200" b="0" dirty="0"/>
              <a:t> </a:t>
            </a:r>
            <a:r>
              <a:rPr lang="ro-RO" sz="1200" b="0" dirty="0" err="1"/>
              <a:t>entre</a:t>
            </a:r>
            <a:r>
              <a:rPr lang="ro-RO" sz="1200" b="0" dirty="0"/>
              <a:t> </a:t>
            </a:r>
            <a:r>
              <a:rPr lang="ro-RO" sz="1200" b="0" dirty="0" err="1"/>
              <a:t>muitas</a:t>
            </a:r>
            <a:r>
              <a:rPr lang="ro-RO" sz="1200" b="0" dirty="0"/>
              <a:t> </a:t>
            </a:r>
            <a:r>
              <a:rPr lang="ro-RO" sz="1200" b="0" dirty="0" err="1"/>
              <a:t>outras</a:t>
            </a:r>
            <a:r>
              <a:rPr lang="ro-RO" sz="1200" b="0" dirty="0"/>
              <a:t>, mas o </a:t>
            </a:r>
            <a:r>
              <a:rPr lang="ro-RO" sz="1200" b="0" dirty="0" err="1"/>
              <a:t>essencial</a:t>
            </a:r>
            <a:r>
              <a:rPr lang="ro-RO" sz="1200" b="0" dirty="0"/>
              <a:t> é o </a:t>
            </a:r>
            <a:r>
              <a:rPr lang="ro-RO" sz="1200" b="0" dirty="0" err="1"/>
              <a:t>que</a:t>
            </a:r>
            <a:r>
              <a:rPr lang="ro-RO" sz="1200" b="0" dirty="0"/>
              <a:t> foi </a:t>
            </a:r>
            <a:r>
              <a:rPr lang="ro-RO" sz="1200" b="0" dirty="0" err="1"/>
              <a:t>descrito</a:t>
            </a:r>
            <a:r>
              <a:rPr lang="ro-RO" sz="1200" b="0" dirty="0"/>
              <a:t>.</a:t>
            </a:r>
            <a:endParaRPr lang="ro-RO" dirty="0"/>
          </a:p>
          <a:p>
            <a:pPr algn="just"/>
            <a:endParaRPr lang="ro-RO" sz="1200" b="0" dirty="0"/>
          </a:p>
          <a:p>
            <a:pPr algn="just"/>
            <a:r>
              <a:rPr lang="ro-RO" sz="1200" b="0" dirty="0" err="1"/>
              <a:t>Um</a:t>
            </a:r>
            <a:r>
              <a:rPr lang="ro-RO" sz="1200" b="0" dirty="0"/>
              <a:t>  sistema de </a:t>
            </a:r>
            <a:r>
              <a:rPr lang="ro-RO" sz="1200" b="0" dirty="0" err="1"/>
              <a:t>gestão</a:t>
            </a:r>
            <a:r>
              <a:rPr lang="ro-RO" sz="1200" b="0" dirty="0"/>
              <a:t> </a:t>
            </a:r>
            <a:r>
              <a:rPr lang="ro-RO" sz="1200" b="0" dirty="0" err="1"/>
              <a:t>torna</a:t>
            </a:r>
            <a:r>
              <a:rPr lang="ro-RO" sz="1200" b="0" dirty="0"/>
              <a:t> a </a:t>
            </a:r>
            <a:r>
              <a:rPr lang="ro-RO" sz="1200" b="0" dirty="0" err="1"/>
              <a:t>emissão</a:t>
            </a:r>
            <a:r>
              <a:rPr lang="ro-RO" sz="1200" b="0" dirty="0"/>
              <a:t> </a:t>
            </a:r>
            <a:r>
              <a:rPr lang="ro-RO" sz="1200" b="0" dirty="0" err="1"/>
              <a:t>mais</a:t>
            </a:r>
            <a:r>
              <a:rPr lang="ro-RO" sz="1200" b="0" dirty="0"/>
              <a:t> </a:t>
            </a:r>
            <a:r>
              <a:rPr lang="ro-RO" sz="1200" b="0" dirty="0" err="1"/>
              <a:t>simples</a:t>
            </a:r>
            <a:r>
              <a:rPr lang="ro-RO" sz="1200" b="0" dirty="0"/>
              <a:t> e </a:t>
            </a:r>
            <a:r>
              <a:rPr lang="ro-RO" sz="1200" b="0" dirty="0" err="1"/>
              <a:t>com</a:t>
            </a:r>
            <a:r>
              <a:rPr lang="ro-RO" sz="1200" b="0" dirty="0"/>
              <a:t> </a:t>
            </a:r>
            <a:r>
              <a:rPr lang="ro-RO" sz="1200" b="0" dirty="0" err="1"/>
              <a:t>menos</a:t>
            </a:r>
            <a:r>
              <a:rPr lang="ro-RO" sz="1200" b="0" dirty="0"/>
              <a:t> </a:t>
            </a:r>
            <a:r>
              <a:rPr lang="ro-RO" sz="1200" b="0" dirty="0" err="1"/>
              <a:t>erros</a:t>
            </a:r>
            <a:r>
              <a:rPr lang="ro-RO" sz="1200" b="0" dirty="0"/>
              <a:t>. </a:t>
            </a:r>
            <a:endParaRPr lang="ro-RO" sz="1200" b="0" dirty="0">
              <a:solidFill>
                <a:srgbClr val="2D3C4B"/>
              </a:solidFill>
              <a:cs typeface="Cambr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Nome do ebook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95824" y="2580989"/>
            <a:ext cx="3595689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3000" b="1" dirty="0">
              <a:solidFill>
                <a:schemeClr val="bg1"/>
              </a:solidFill>
              <a:latin typeface="Corbel"/>
              <a:cs typeface="Corbel"/>
            </a:endParaRPr>
          </a:p>
        </p:txBody>
      </p:sp>
      <p:pic>
        <p:nvPicPr>
          <p:cNvPr id="4" name="Imagem 14" descr="Uma imagem contendo comida, desenho&#10;&#10;Descrição gerada com muito alta confiança">
            <a:extLst>
              <a:ext uri="{FF2B5EF4-FFF2-40B4-BE49-F238E27FC236}">
                <a16:creationId xmlns:a16="http://schemas.microsoft.com/office/drawing/2014/main" id="{772B6D05-AC2F-48BF-9271-56565089A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58" y="5935040"/>
            <a:ext cx="1693653" cy="681355"/>
          </a:xfrm>
          <a:prstGeom prst="rect">
            <a:avLst/>
          </a:prstGeom>
        </p:spPr>
      </p:pic>
      <p:pic>
        <p:nvPicPr>
          <p:cNvPr id="10" name="Imagem 10" descr="Tela de computador com texto preto sobre fundo branco&#10;&#10;Descrição gerada com alta confiança">
            <a:extLst>
              <a:ext uri="{FF2B5EF4-FFF2-40B4-BE49-F238E27FC236}">
                <a16:creationId xmlns:a16="http://schemas.microsoft.com/office/drawing/2014/main" id="{E0B03995-0F63-43AA-AC82-C2FFB434604E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4695825" y="1175031"/>
            <a:ext cx="3595688" cy="4530161"/>
          </a:xfrm>
        </p:spPr>
      </p:pic>
    </p:spTree>
    <p:extLst>
      <p:ext uri="{BB962C8B-B14F-4D97-AF65-F5344CB8AC3E}">
        <p14:creationId xmlns:p14="http://schemas.microsoft.com/office/powerpoint/2010/main" val="2733157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31D4-5CB3-754C-858C-83FA15FFC49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22325" y="825500"/>
            <a:ext cx="3598863" cy="499918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/>
              <a:t>Nota Fiscal</a:t>
            </a:r>
            <a:endParaRPr lang="pt-BR" sz="2800" dirty="0"/>
          </a:p>
          <a:p>
            <a:r>
              <a:rPr lang="ro-RO" sz="1200" err="1"/>
              <a:t>Emitindo</a:t>
            </a:r>
            <a:r>
              <a:rPr lang="ro-RO" sz="1200" dirty="0"/>
              <a:t> </a:t>
            </a:r>
            <a:r>
              <a:rPr lang="ro-RO" sz="1200" err="1"/>
              <a:t>uma</a:t>
            </a:r>
            <a:r>
              <a:rPr lang="ro-RO" sz="1200" dirty="0"/>
              <a:t> nota fiscal NFC-e.</a:t>
            </a:r>
            <a:endParaRPr lang="ro-RO" sz="1200" dirty="0">
              <a:solidFill>
                <a:srgbClr val="666666"/>
              </a:solidFill>
              <a:latin typeface="Cambria"/>
            </a:endParaRPr>
          </a:p>
          <a:p>
            <a:endParaRPr lang="ro-RO" sz="1200" b="0" dirty="0"/>
          </a:p>
          <a:p>
            <a:pPr algn="just"/>
            <a:r>
              <a:rPr lang="ro-RO" sz="1200" b="0" dirty="0"/>
              <a:t>A nota fiscal </a:t>
            </a:r>
            <a:r>
              <a:rPr lang="ro-RO" sz="1200" b="0" err="1"/>
              <a:t>ao</a:t>
            </a:r>
            <a:r>
              <a:rPr lang="ro-RO" sz="1200" b="0" dirty="0"/>
              <a:t> </a:t>
            </a:r>
            <a:r>
              <a:rPr lang="ro-RO" sz="1200" b="0" err="1"/>
              <a:t>consumidor</a:t>
            </a:r>
            <a:r>
              <a:rPr lang="ro-RO" sz="1200" b="0" dirty="0"/>
              <a:t> </a:t>
            </a:r>
            <a:r>
              <a:rPr lang="ro-RO" sz="1200" b="0" err="1"/>
              <a:t>eletrônica</a:t>
            </a:r>
            <a:r>
              <a:rPr lang="ro-RO" sz="1200" b="0" dirty="0"/>
              <a:t>, </a:t>
            </a:r>
            <a:r>
              <a:rPr lang="ro-RO" sz="1200" b="0" err="1"/>
              <a:t>padrão</a:t>
            </a:r>
            <a:r>
              <a:rPr lang="ro-RO" sz="1200" b="0" dirty="0"/>
              <a:t> 65, é </a:t>
            </a:r>
            <a:r>
              <a:rPr lang="ro-RO" sz="1200" b="0" err="1"/>
              <a:t>mais</a:t>
            </a:r>
            <a:r>
              <a:rPr lang="ro-RO" sz="1200" b="0" dirty="0"/>
              <a:t> </a:t>
            </a:r>
            <a:r>
              <a:rPr lang="ro-RO" sz="1200" b="0" err="1"/>
              <a:t>simples</a:t>
            </a:r>
            <a:r>
              <a:rPr lang="ro-RO" sz="1200" b="0" dirty="0"/>
              <a:t> e </a:t>
            </a:r>
            <a:r>
              <a:rPr lang="ro-RO" sz="1200" b="0" err="1"/>
              <a:t>não</a:t>
            </a:r>
            <a:r>
              <a:rPr lang="ro-RO" sz="1200" b="0" dirty="0"/>
              <a:t> precisa </a:t>
            </a:r>
            <a:r>
              <a:rPr lang="ro-RO" sz="1200" b="0" err="1"/>
              <a:t>informar</a:t>
            </a:r>
            <a:r>
              <a:rPr lang="ro-RO" sz="1200" b="0" dirty="0"/>
              <a:t> o cliente. </a:t>
            </a:r>
            <a:r>
              <a:rPr lang="ro-RO" sz="1200" b="0" err="1"/>
              <a:t>Já</a:t>
            </a:r>
            <a:r>
              <a:rPr lang="ro-RO" sz="1200" b="0" dirty="0"/>
              <a:t> </a:t>
            </a:r>
            <a:r>
              <a:rPr lang="ro-RO" sz="1200" b="0" err="1"/>
              <a:t>quanto</a:t>
            </a:r>
            <a:r>
              <a:rPr lang="ro-RO" sz="1200" b="0" dirty="0"/>
              <a:t> </a:t>
            </a:r>
            <a:r>
              <a:rPr lang="ro-RO" sz="1200" b="0" err="1"/>
              <a:t>aos</a:t>
            </a:r>
            <a:r>
              <a:rPr lang="ro-RO" sz="1200" b="0" dirty="0"/>
              <a:t> </a:t>
            </a:r>
            <a:r>
              <a:rPr lang="ro-RO" sz="1200" b="0" err="1"/>
              <a:t>produtos</a:t>
            </a:r>
            <a:r>
              <a:rPr lang="ro-RO" sz="1200" b="0" dirty="0"/>
              <a:t>, é </a:t>
            </a:r>
            <a:r>
              <a:rPr lang="ro-RO" sz="1200" b="0" err="1"/>
              <a:t>idêntica</a:t>
            </a:r>
            <a:r>
              <a:rPr lang="ro-RO" sz="1200" b="0" dirty="0"/>
              <a:t> a NF-e. É </a:t>
            </a:r>
            <a:r>
              <a:rPr lang="ro-RO" sz="1200" b="0" err="1"/>
              <a:t>possível</a:t>
            </a:r>
            <a:r>
              <a:rPr lang="ro-RO" sz="1200" b="0" dirty="0"/>
              <a:t> </a:t>
            </a:r>
            <a:r>
              <a:rPr lang="ro-RO" sz="1200" b="0" err="1"/>
              <a:t>ainda</a:t>
            </a:r>
            <a:r>
              <a:rPr lang="ro-RO" sz="1200" b="0" dirty="0"/>
              <a:t> </a:t>
            </a:r>
            <a:r>
              <a:rPr lang="ro-RO" sz="1200" b="0" err="1"/>
              <a:t>informar</a:t>
            </a:r>
            <a:r>
              <a:rPr lang="ro-RO" sz="1200" b="0" dirty="0"/>
              <a:t> </a:t>
            </a:r>
            <a:r>
              <a:rPr lang="ro-RO" sz="1200" b="0" err="1"/>
              <a:t>partes</a:t>
            </a:r>
            <a:r>
              <a:rPr lang="ro-RO" sz="1200" b="0" dirty="0"/>
              <a:t> </a:t>
            </a:r>
            <a:r>
              <a:rPr lang="ro-RO" sz="1200" b="0" err="1"/>
              <a:t>como</a:t>
            </a:r>
            <a:r>
              <a:rPr lang="ro-RO" sz="1200" b="0" dirty="0"/>
              <a:t> o CPF ou CNPJ sem o nome, ou </a:t>
            </a:r>
            <a:r>
              <a:rPr lang="ro-RO" sz="1200" b="0" err="1"/>
              <a:t>informar</a:t>
            </a:r>
            <a:r>
              <a:rPr lang="ro-RO" sz="1200" b="0" dirty="0"/>
              <a:t> </a:t>
            </a:r>
            <a:r>
              <a:rPr lang="ro-RO" sz="1200" b="0" err="1"/>
              <a:t>ambos</a:t>
            </a:r>
            <a:r>
              <a:rPr lang="ro-RO" sz="1200" b="0" dirty="0"/>
              <a:t> e </a:t>
            </a:r>
            <a:r>
              <a:rPr lang="ro-RO" sz="1200" b="0" err="1"/>
              <a:t>até</a:t>
            </a:r>
            <a:r>
              <a:rPr lang="ro-RO" sz="1200" b="0" dirty="0"/>
              <a:t> </a:t>
            </a:r>
            <a:r>
              <a:rPr lang="ro-RO" sz="1200" b="0" err="1"/>
              <a:t>mesmo</a:t>
            </a:r>
            <a:r>
              <a:rPr lang="ro-RO" sz="1200" b="0" dirty="0"/>
              <a:t> o </a:t>
            </a:r>
            <a:r>
              <a:rPr lang="ro-RO" sz="1200" b="0" err="1"/>
              <a:t>endereço</a:t>
            </a:r>
            <a:r>
              <a:rPr lang="ro-RO" sz="1200" b="0" dirty="0"/>
              <a:t> </a:t>
            </a:r>
            <a:r>
              <a:rPr lang="ro-RO" sz="1200" b="0" err="1"/>
              <a:t>completo</a:t>
            </a:r>
            <a:r>
              <a:rPr lang="ro-RO" sz="1200" b="0" dirty="0"/>
              <a:t>. </a:t>
            </a:r>
            <a:endParaRPr lang="ro-RO"/>
          </a:p>
          <a:p>
            <a:pPr algn="just"/>
            <a:endParaRPr lang="ro-RO" sz="1200" b="0" dirty="0"/>
          </a:p>
          <a:p>
            <a:pPr algn="just"/>
            <a:r>
              <a:rPr lang="ro-RO" sz="1200" b="0" err="1"/>
              <a:t>Essa</a:t>
            </a:r>
            <a:r>
              <a:rPr lang="ro-RO" sz="1200" b="0" dirty="0"/>
              <a:t> é a forma </a:t>
            </a:r>
            <a:r>
              <a:rPr lang="ro-RO" sz="1200" b="0" err="1"/>
              <a:t>mais</a:t>
            </a:r>
            <a:r>
              <a:rPr lang="ro-RO" sz="1200" b="0" dirty="0"/>
              <a:t> </a:t>
            </a:r>
            <a:r>
              <a:rPr lang="ro-RO" sz="1200" b="0" err="1"/>
              <a:t>rápida</a:t>
            </a:r>
            <a:r>
              <a:rPr lang="ro-RO" sz="1200" b="0" dirty="0"/>
              <a:t> de </a:t>
            </a:r>
            <a:r>
              <a:rPr lang="ro-RO" sz="1200" b="0" err="1"/>
              <a:t>emitir</a:t>
            </a:r>
            <a:r>
              <a:rPr lang="ro-RO" sz="1200" b="0" dirty="0"/>
              <a:t> </a:t>
            </a:r>
            <a:r>
              <a:rPr lang="ro-RO" sz="1200" b="0" err="1"/>
              <a:t>uma</a:t>
            </a:r>
            <a:r>
              <a:rPr lang="ro-RO" sz="1200" b="0" dirty="0"/>
              <a:t> nota fiscal mas </a:t>
            </a:r>
            <a:r>
              <a:rPr lang="ro-RO" sz="1200" b="0" err="1"/>
              <a:t>ela</a:t>
            </a:r>
            <a:r>
              <a:rPr lang="ro-RO" sz="1200" b="0" dirty="0"/>
              <a:t> tem </a:t>
            </a:r>
            <a:r>
              <a:rPr lang="ro-RO" sz="1200" b="0" err="1"/>
              <a:t>algumas</a:t>
            </a:r>
            <a:r>
              <a:rPr lang="ro-RO" sz="1200" b="0" dirty="0"/>
              <a:t> </a:t>
            </a:r>
            <a:r>
              <a:rPr lang="ro-RO" sz="1200" b="0" err="1"/>
              <a:t>características</a:t>
            </a:r>
            <a:r>
              <a:rPr lang="ro-RO" sz="1200" b="0" dirty="0"/>
              <a:t> </a:t>
            </a:r>
            <a:r>
              <a:rPr lang="ro-RO" sz="1200" b="0" err="1"/>
              <a:t>próprias</a:t>
            </a:r>
            <a:r>
              <a:rPr lang="ro-RO" sz="1200" b="0" dirty="0"/>
              <a:t>:</a:t>
            </a:r>
            <a:endParaRPr lang="ro-RO"/>
          </a:p>
          <a:p>
            <a:pPr marL="171450" indent="-171450" algn="just">
              <a:buChar char="•"/>
            </a:pPr>
            <a:r>
              <a:rPr lang="ro-RO" sz="1200" b="0" dirty="0"/>
              <a:t> Tempo de </a:t>
            </a:r>
            <a:r>
              <a:rPr lang="ro-RO" sz="1200" b="0" err="1"/>
              <a:t>cancelamento</a:t>
            </a:r>
            <a:r>
              <a:rPr lang="ro-RO" sz="1200" b="0" dirty="0"/>
              <a:t> </a:t>
            </a:r>
            <a:r>
              <a:rPr lang="ro-RO" sz="1200" b="0" err="1"/>
              <a:t>geralmente</a:t>
            </a:r>
            <a:r>
              <a:rPr lang="ro-RO" sz="1200" b="0" dirty="0"/>
              <a:t> é de </a:t>
            </a:r>
            <a:r>
              <a:rPr lang="ro-RO" sz="1200" b="0" err="1"/>
              <a:t>apenas</a:t>
            </a:r>
            <a:r>
              <a:rPr lang="ro-RO" sz="1200" b="0" dirty="0"/>
              <a:t> 30 </a:t>
            </a:r>
            <a:r>
              <a:rPr lang="ro-RO" sz="1200" b="0" err="1"/>
              <a:t>minutos</a:t>
            </a:r>
            <a:r>
              <a:rPr lang="ro-RO" sz="1200" b="0" dirty="0"/>
              <a:t>.</a:t>
            </a:r>
            <a:endParaRPr lang="ro-RO" dirty="0" err="1"/>
          </a:p>
          <a:p>
            <a:pPr marL="171450" indent="-171450" algn="just">
              <a:buChar char="•"/>
            </a:pPr>
            <a:r>
              <a:rPr lang="ro-RO" sz="1200" b="0" dirty="0"/>
              <a:t> </a:t>
            </a:r>
            <a:r>
              <a:rPr lang="ro-RO" sz="1200" b="0" err="1"/>
              <a:t>Caso</a:t>
            </a:r>
            <a:r>
              <a:rPr lang="ro-RO" sz="1200" b="0" dirty="0"/>
              <a:t> </a:t>
            </a:r>
            <a:r>
              <a:rPr lang="ro-RO" sz="1200" b="0" err="1"/>
              <a:t>ultrapasse</a:t>
            </a:r>
            <a:r>
              <a:rPr lang="ro-RO" sz="1200" b="0" dirty="0"/>
              <a:t> o </a:t>
            </a:r>
            <a:r>
              <a:rPr lang="ro-RO" sz="1200" b="0" err="1"/>
              <a:t>valor</a:t>
            </a:r>
            <a:r>
              <a:rPr lang="ro-RO" sz="1200" b="0" dirty="0"/>
              <a:t> de R$ 10 mil </a:t>
            </a:r>
            <a:r>
              <a:rPr lang="ro-RO" sz="1200" b="0" err="1"/>
              <a:t>reais</a:t>
            </a:r>
            <a:r>
              <a:rPr lang="ro-RO" sz="1200" b="0" dirty="0"/>
              <a:t>, é </a:t>
            </a:r>
            <a:r>
              <a:rPr lang="ro-RO" sz="1200" b="0" err="1"/>
              <a:t>obrigatório</a:t>
            </a:r>
            <a:r>
              <a:rPr lang="ro-RO" sz="1200" b="0" dirty="0"/>
              <a:t> </a:t>
            </a:r>
            <a:r>
              <a:rPr lang="ro-RO" sz="1200" b="0" err="1"/>
              <a:t>informar</a:t>
            </a:r>
            <a:r>
              <a:rPr lang="ro-RO" sz="1200" b="0" dirty="0"/>
              <a:t> o </a:t>
            </a:r>
            <a:r>
              <a:rPr lang="ro-RO" sz="1200" b="0" err="1"/>
              <a:t>destinatário</a:t>
            </a:r>
            <a:r>
              <a:rPr lang="ro-RO" sz="1200" b="0" dirty="0"/>
              <a:t> (cliente).</a:t>
            </a:r>
            <a:endParaRPr lang="ro-RO" dirty="0"/>
          </a:p>
          <a:p>
            <a:pPr marL="171450" indent="-171450" algn="just">
              <a:buChar char="•"/>
            </a:pPr>
            <a:r>
              <a:rPr lang="ro-RO" sz="1200" b="0" dirty="0"/>
              <a:t> </a:t>
            </a:r>
            <a:r>
              <a:rPr lang="ro-RO" sz="1200" b="0" err="1"/>
              <a:t>Não</a:t>
            </a:r>
            <a:r>
              <a:rPr lang="ro-RO" sz="1200" b="0" dirty="0"/>
              <a:t> </a:t>
            </a:r>
            <a:r>
              <a:rPr lang="ro-RO" sz="1200" b="0" err="1"/>
              <a:t>pode</a:t>
            </a:r>
            <a:r>
              <a:rPr lang="ro-RO" sz="1200" b="0" dirty="0"/>
              <a:t> </a:t>
            </a:r>
            <a:r>
              <a:rPr lang="ro-RO" sz="1200" b="0" err="1"/>
              <a:t>ultrapassar</a:t>
            </a:r>
            <a:r>
              <a:rPr lang="ro-RO" sz="1200" b="0" dirty="0"/>
              <a:t> o </a:t>
            </a:r>
            <a:r>
              <a:rPr lang="ro-RO" sz="1200" b="0" err="1"/>
              <a:t>valor</a:t>
            </a:r>
            <a:r>
              <a:rPr lang="ro-RO" sz="1200" b="0" dirty="0"/>
              <a:t> de 200 mil </a:t>
            </a:r>
            <a:r>
              <a:rPr lang="ro-RO" sz="1200" b="0" err="1"/>
              <a:t>reais</a:t>
            </a:r>
            <a:r>
              <a:rPr lang="ro-RO" sz="1200" b="0" dirty="0"/>
              <a:t>.</a:t>
            </a:r>
            <a:endParaRPr lang="ro-RO" dirty="0" err="1"/>
          </a:p>
          <a:p>
            <a:pPr marL="171450" indent="-171450" algn="just">
              <a:buChar char="•"/>
            </a:pPr>
            <a:r>
              <a:rPr lang="ro-RO" sz="1200" b="0" dirty="0" err="1"/>
              <a:t>Só</a:t>
            </a:r>
            <a:r>
              <a:rPr lang="ro-RO" sz="1200" b="0" dirty="0"/>
              <a:t> </a:t>
            </a:r>
            <a:r>
              <a:rPr lang="ro-RO" sz="1200" b="0" dirty="0" err="1"/>
              <a:t>pode</a:t>
            </a:r>
            <a:r>
              <a:rPr lang="ro-RO" sz="1200" b="0" dirty="0"/>
              <a:t> ser </a:t>
            </a:r>
            <a:r>
              <a:rPr lang="ro-RO" sz="1200" b="0" dirty="0" err="1"/>
              <a:t>emitida</a:t>
            </a:r>
            <a:r>
              <a:rPr lang="ro-RO" sz="1200" b="0" dirty="0"/>
              <a:t> para o </a:t>
            </a:r>
            <a:r>
              <a:rPr lang="ro-RO" sz="1200" b="0" dirty="0" err="1"/>
              <a:t>consumidor</a:t>
            </a:r>
            <a:r>
              <a:rPr lang="ro-RO" sz="1200" b="0" dirty="0"/>
              <a:t> final e </a:t>
            </a:r>
            <a:r>
              <a:rPr lang="ro-RO" sz="1200" b="0" dirty="0" err="1"/>
              <a:t>preferencialmente</a:t>
            </a:r>
            <a:r>
              <a:rPr lang="ro-RO" sz="1200" b="0" dirty="0"/>
              <a:t> </a:t>
            </a:r>
            <a:r>
              <a:rPr lang="ro-RO" sz="1200" b="0" dirty="0" err="1"/>
              <a:t>no</a:t>
            </a:r>
            <a:r>
              <a:rPr lang="ro-RO" sz="1200" b="0" dirty="0"/>
              <a:t> </a:t>
            </a:r>
            <a:r>
              <a:rPr lang="ro-RO" sz="1200" b="0" dirty="0" err="1"/>
              <a:t>estabelecimento</a:t>
            </a:r>
            <a:r>
              <a:rPr lang="ro-RO" sz="1200" b="0" dirty="0"/>
              <a:t>. No </a:t>
            </a:r>
            <a:r>
              <a:rPr lang="ro-RO" sz="1200" b="0" dirty="0" err="1"/>
              <a:t>caso</a:t>
            </a:r>
            <a:r>
              <a:rPr lang="ro-RO" sz="1200" b="0" dirty="0"/>
              <a:t> de </a:t>
            </a:r>
            <a:r>
              <a:rPr lang="ro-RO" sz="1200" b="0" dirty="0" err="1"/>
              <a:t>delivery</a:t>
            </a:r>
            <a:r>
              <a:rPr lang="ro-RO" sz="1200" b="0" dirty="0"/>
              <a:t>, </a:t>
            </a:r>
            <a:r>
              <a:rPr lang="ro-RO" sz="1200" b="0" dirty="0" err="1"/>
              <a:t>só</a:t>
            </a:r>
            <a:r>
              <a:rPr lang="ro-RO" sz="1200" b="0" dirty="0"/>
              <a:t> se a </a:t>
            </a:r>
            <a:r>
              <a:rPr lang="ro-RO" sz="1200" b="0" dirty="0" err="1"/>
              <a:t>entrega</a:t>
            </a:r>
            <a:r>
              <a:rPr lang="ro-RO" sz="1200" b="0" dirty="0"/>
              <a:t> for </a:t>
            </a:r>
            <a:r>
              <a:rPr lang="ro-RO" sz="1200" b="0" dirty="0" err="1"/>
              <a:t>no</a:t>
            </a:r>
            <a:r>
              <a:rPr lang="ro-RO" sz="1200" b="0" dirty="0"/>
              <a:t> </a:t>
            </a:r>
            <a:r>
              <a:rPr lang="ro-RO" sz="1200" b="0" dirty="0" err="1"/>
              <a:t>mesmo</a:t>
            </a:r>
            <a:r>
              <a:rPr lang="ro-RO" sz="1200" b="0" dirty="0"/>
              <a:t> </a:t>
            </a:r>
            <a:r>
              <a:rPr lang="ro-RO" sz="1200" b="0" dirty="0" err="1"/>
              <a:t>estado</a:t>
            </a:r>
            <a:r>
              <a:rPr lang="ro-RO" sz="1200" b="0" dirty="0"/>
              <a:t>. </a:t>
            </a:r>
            <a:r>
              <a:rPr lang="ro-RO" sz="1200" b="0" dirty="0" err="1"/>
              <a:t>Um</a:t>
            </a:r>
            <a:r>
              <a:rPr lang="ro-RO" sz="1200" b="0" dirty="0"/>
              <a:t> sistema </a:t>
            </a:r>
            <a:r>
              <a:rPr lang="ro-RO" sz="1200" b="0" dirty="0" err="1"/>
              <a:t>emissor</a:t>
            </a:r>
            <a:r>
              <a:rPr lang="ro-RO" sz="1200" b="0" dirty="0"/>
              <a:t> </a:t>
            </a:r>
            <a:r>
              <a:rPr lang="ro-RO" sz="1200" b="0" dirty="0" err="1"/>
              <a:t>também</a:t>
            </a:r>
            <a:r>
              <a:rPr lang="ro-RO" sz="1200" b="0" dirty="0"/>
              <a:t> é </a:t>
            </a:r>
            <a:r>
              <a:rPr lang="ro-RO" sz="1200" b="0" dirty="0" err="1"/>
              <a:t>muito</a:t>
            </a:r>
            <a:r>
              <a:rPr lang="ro-RO" sz="1200" b="0" dirty="0"/>
              <a:t> importante, </a:t>
            </a:r>
            <a:r>
              <a:rPr lang="ro-RO" sz="1200" b="0" dirty="0" err="1"/>
              <a:t>principamente</a:t>
            </a:r>
            <a:r>
              <a:rPr lang="ro-RO" sz="1200" b="0" dirty="0"/>
              <a:t> se for para </a:t>
            </a:r>
            <a:r>
              <a:rPr lang="ro-RO" sz="1200" b="0" dirty="0" err="1"/>
              <a:t>usar</a:t>
            </a:r>
            <a:r>
              <a:rPr lang="ro-RO" sz="1200" b="0" dirty="0"/>
              <a:t> </a:t>
            </a:r>
            <a:r>
              <a:rPr lang="ro-RO" sz="1200" b="0" dirty="0" err="1"/>
              <a:t>uma</a:t>
            </a:r>
            <a:r>
              <a:rPr lang="ro-RO" sz="1200" b="0" dirty="0"/>
              <a:t> </a:t>
            </a:r>
            <a:r>
              <a:rPr lang="ro-RO" sz="1200" b="0" dirty="0" err="1"/>
              <a:t>ferramenta</a:t>
            </a:r>
            <a:r>
              <a:rPr lang="ro-RO" sz="1200" b="0" dirty="0"/>
              <a:t> para </a:t>
            </a:r>
            <a:r>
              <a:rPr lang="ro-RO" sz="1200" b="0" dirty="0" err="1"/>
              <a:t>frente</a:t>
            </a:r>
            <a:r>
              <a:rPr lang="ro-RO" sz="1200" b="0" dirty="0"/>
              <a:t> de loja (PDV).</a:t>
            </a:r>
          </a:p>
          <a:p>
            <a:pPr algn="just"/>
            <a:endParaRPr lang="ro-RO" sz="1200" b="0" dirty="0">
              <a:solidFill>
                <a:srgbClr val="2D3C4B"/>
              </a:solidFill>
              <a:cs typeface="Cambr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Nome do ebook</a:t>
            </a:r>
            <a:endParaRPr lang="en-US"/>
          </a:p>
        </p:txBody>
      </p:sp>
      <p:pic>
        <p:nvPicPr>
          <p:cNvPr id="4" name="Imagem 14" descr="Uma imagem contendo comida, desenho&#10;&#10;Descrição gerada com muito alta confiança">
            <a:extLst>
              <a:ext uri="{FF2B5EF4-FFF2-40B4-BE49-F238E27FC236}">
                <a16:creationId xmlns:a16="http://schemas.microsoft.com/office/drawing/2014/main" id="{772B6D05-AC2F-48BF-9271-56565089A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58" y="5935040"/>
            <a:ext cx="1693653" cy="681355"/>
          </a:xfrm>
          <a:prstGeom prst="rect">
            <a:avLst/>
          </a:prstGeom>
        </p:spPr>
      </p:pic>
      <p:pic>
        <p:nvPicPr>
          <p:cNvPr id="10" name="Imagem 10" descr="Tela de computador com texto preto sobre fundo branco&#10;&#10;Descrição gerada com alta confiança">
            <a:extLst>
              <a:ext uri="{FF2B5EF4-FFF2-40B4-BE49-F238E27FC236}">
                <a16:creationId xmlns:a16="http://schemas.microsoft.com/office/drawing/2014/main" id="{9B83E8DC-772F-4764-91B7-F3E7190FE941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5147504" y="825499"/>
            <a:ext cx="2692329" cy="5229225"/>
          </a:xfrm>
        </p:spPr>
      </p:pic>
    </p:spTree>
    <p:extLst>
      <p:ext uri="{BB962C8B-B14F-4D97-AF65-F5344CB8AC3E}">
        <p14:creationId xmlns:p14="http://schemas.microsoft.com/office/powerpoint/2010/main" val="2187494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31D4-5CB3-754C-858C-83FA15FFC49A}" type="slidenum">
              <a:rPr lang="en-US" smtClean="0"/>
              <a:t>23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7948" y="825500"/>
            <a:ext cx="3757013" cy="509982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/>
              <a:t>Nota fiscal</a:t>
            </a:r>
            <a:endParaRPr lang="pt-BR" sz="2800" dirty="0"/>
          </a:p>
          <a:p>
            <a:endParaRPr lang="fr-FR" sz="1200" b="0" dirty="0">
              <a:solidFill>
                <a:srgbClr val="2D3C4B"/>
              </a:solidFill>
            </a:endParaRPr>
          </a:p>
          <a:p>
            <a:pPr algn="just"/>
            <a:r>
              <a:rPr lang="fr-FR" sz="1200" dirty="0" err="1"/>
              <a:t>Principais</a:t>
            </a:r>
            <a:r>
              <a:rPr lang="fr-FR" sz="1200" dirty="0"/>
              <a:t> </a:t>
            </a:r>
            <a:r>
              <a:rPr lang="fr-FR" sz="1200" dirty="0" err="1"/>
              <a:t>tipos</a:t>
            </a:r>
            <a:r>
              <a:rPr lang="fr-FR" sz="1200" dirty="0"/>
              <a:t> de notas </a:t>
            </a:r>
            <a:r>
              <a:rPr lang="fr-FR" sz="1200" dirty="0" err="1"/>
              <a:t>fiscais</a:t>
            </a:r>
            <a:endParaRPr lang="fr-FR" dirty="0" err="1"/>
          </a:p>
          <a:p>
            <a:pPr algn="just"/>
            <a:endParaRPr lang="fr-FR" sz="1400" dirty="0"/>
          </a:p>
          <a:p>
            <a:pPr algn="just"/>
            <a:r>
              <a:rPr lang="fr-FR" sz="1400" b="0" dirty="0"/>
              <a:t>- Nota Fiscal de </a:t>
            </a:r>
            <a:r>
              <a:rPr lang="fr-FR" sz="1400" b="0" dirty="0" err="1"/>
              <a:t>Produto</a:t>
            </a:r>
            <a:r>
              <a:rPr lang="fr-FR" sz="1400" b="0" dirty="0"/>
              <a:t> </a:t>
            </a:r>
            <a:r>
              <a:rPr lang="fr-FR" sz="1400" b="0" dirty="0" err="1"/>
              <a:t>Eletrônica</a:t>
            </a:r>
            <a:r>
              <a:rPr lang="fr-FR" sz="1400" b="0" dirty="0"/>
              <a:t> (NF-e)</a:t>
            </a:r>
            <a:endParaRPr lang="fr-FR" sz="1400" dirty="0"/>
          </a:p>
          <a:p>
            <a:pPr algn="just"/>
            <a:r>
              <a:rPr lang="fr-FR" sz="1400" b="0" dirty="0"/>
              <a:t>- Nota Fiscal de </a:t>
            </a:r>
            <a:r>
              <a:rPr lang="fr-FR" sz="1400" b="0" dirty="0" err="1"/>
              <a:t>Serviço</a:t>
            </a:r>
            <a:r>
              <a:rPr lang="fr-FR" sz="1400" b="0" dirty="0"/>
              <a:t> </a:t>
            </a:r>
            <a:r>
              <a:rPr lang="fr-FR" sz="1400" b="0" dirty="0" err="1"/>
              <a:t>Eletrônica</a:t>
            </a:r>
            <a:r>
              <a:rPr lang="fr-FR" sz="1400" b="0" dirty="0"/>
              <a:t> (NFS-e)</a:t>
            </a:r>
            <a:endParaRPr lang="fr-FR" sz="1400" dirty="0"/>
          </a:p>
          <a:p>
            <a:pPr algn="just"/>
            <a:r>
              <a:rPr lang="fr-FR" sz="1400" b="0" dirty="0"/>
              <a:t>- Nota Fiscal de </a:t>
            </a:r>
            <a:r>
              <a:rPr lang="fr-FR" sz="1400" b="0" dirty="0" err="1"/>
              <a:t>Consumidor</a:t>
            </a:r>
            <a:r>
              <a:rPr lang="fr-FR" sz="1400" b="0" dirty="0"/>
              <a:t> </a:t>
            </a:r>
            <a:r>
              <a:rPr lang="fr-FR" sz="1400" b="0" dirty="0" err="1"/>
              <a:t>Eletrônica</a:t>
            </a:r>
            <a:r>
              <a:rPr lang="fr-FR" sz="1400" b="0" dirty="0"/>
              <a:t> (NFC-e)</a:t>
            </a:r>
            <a:endParaRPr lang="fr-FR" sz="1400" dirty="0"/>
          </a:p>
          <a:p>
            <a:pPr algn="just"/>
            <a:r>
              <a:rPr lang="fr-FR" sz="1400" b="0" dirty="0"/>
              <a:t>- </a:t>
            </a:r>
            <a:r>
              <a:rPr lang="fr-FR" sz="1400" b="0" dirty="0" err="1"/>
              <a:t>Manifesto</a:t>
            </a:r>
            <a:r>
              <a:rPr lang="fr-FR" sz="1400" b="0" dirty="0"/>
              <a:t> de </a:t>
            </a:r>
            <a:r>
              <a:rPr lang="fr-FR" sz="1400" b="0" dirty="0" err="1"/>
              <a:t>Documentos</a:t>
            </a:r>
            <a:r>
              <a:rPr lang="fr-FR" sz="1400" b="0" dirty="0"/>
              <a:t> </a:t>
            </a:r>
            <a:r>
              <a:rPr lang="fr-FR" sz="1400" b="0" dirty="0" err="1"/>
              <a:t>Fiscais</a:t>
            </a:r>
            <a:r>
              <a:rPr lang="fr-FR" sz="1400" b="0" dirty="0"/>
              <a:t> </a:t>
            </a:r>
            <a:r>
              <a:rPr lang="fr-FR" sz="1400" b="0" dirty="0" err="1"/>
              <a:t>Eletrônicos</a:t>
            </a:r>
            <a:r>
              <a:rPr lang="fr-FR" sz="1400" b="0" dirty="0"/>
              <a:t> (MDF-e)</a:t>
            </a:r>
            <a:endParaRPr lang="fr-FR" sz="1400" dirty="0"/>
          </a:p>
          <a:p>
            <a:pPr algn="just"/>
            <a:r>
              <a:rPr lang="fr-FR" sz="1400" b="0" dirty="0"/>
              <a:t>- </a:t>
            </a:r>
            <a:r>
              <a:rPr lang="fr-FR" sz="1400" b="0" dirty="0" err="1"/>
              <a:t>Conhecimento</a:t>
            </a:r>
            <a:r>
              <a:rPr lang="fr-FR" sz="1400" b="0" dirty="0"/>
              <a:t> de Transporte </a:t>
            </a:r>
            <a:r>
              <a:rPr lang="fr-FR" sz="1400" b="0" dirty="0" err="1"/>
              <a:t>Eletrônico</a:t>
            </a:r>
            <a:r>
              <a:rPr lang="fr-FR" sz="1400" b="0" dirty="0"/>
              <a:t> (CT-e)</a:t>
            </a:r>
            <a:endParaRPr lang="fr-FR" sz="1400" dirty="0"/>
          </a:p>
          <a:p>
            <a:pPr algn="just"/>
            <a:r>
              <a:rPr lang="fr-FR" sz="1400" b="0" dirty="0"/>
              <a:t>- Nota Fiscal </a:t>
            </a:r>
            <a:r>
              <a:rPr lang="fr-FR" sz="1400" b="0" dirty="0" err="1"/>
              <a:t>Complementar</a:t>
            </a:r>
            <a:endParaRPr lang="fr-FR" sz="1400" dirty="0" err="1"/>
          </a:p>
          <a:p>
            <a:pPr algn="just"/>
            <a:r>
              <a:rPr lang="fr-FR" sz="1400" b="0" dirty="0"/>
              <a:t>- Nota Fiscal de </a:t>
            </a:r>
            <a:r>
              <a:rPr lang="fr-FR" sz="1400" b="0" dirty="0" err="1"/>
              <a:t>Devolução</a:t>
            </a:r>
            <a:endParaRPr lang="fr-FR" sz="1400" dirty="0" err="1"/>
          </a:p>
          <a:p>
            <a:pPr algn="just"/>
            <a:r>
              <a:rPr lang="fr-FR" sz="1400" b="0" dirty="0"/>
              <a:t>- Nota Fiscal de </a:t>
            </a:r>
            <a:r>
              <a:rPr lang="fr-FR" sz="1400" b="0" dirty="0" err="1"/>
              <a:t>Exportação</a:t>
            </a:r>
            <a:endParaRPr lang="fr-FR" sz="1400" dirty="0" err="1"/>
          </a:p>
          <a:p>
            <a:pPr algn="just"/>
            <a:r>
              <a:rPr lang="fr-FR" sz="1400" b="0" dirty="0"/>
              <a:t>- Nota Fiscal de </a:t>
            </a:r>
            <a:r>
              <a:rPr lang="fr-FR" sz="1400" b="0" dirty="0" err="1"/>
              <a:t>Remessa</a:t>
            </a:r>
            <a:endParaRPr lang="fr-FR" sz="1400" dirty="0" err="1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882732" y="1392716"/>
            <a:ext cx="3667574" cy="418865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ro-RO" sz="1200" b="0" dirty="0"/>
              <a:t>Naturalmente, conforme as </a:t>
            </a:r>
            <a:r>
              <a:rPr lang="ro-RO" sz="1200" b="0" err="1"/>
              <a:t>empresas</a:t>
            </a:r>
            <a:r>
              <a:rPr lang="ro-RO" sz="1200" b="0" dirty="0"/>
              <a:t> </a:t>
            </a:r>
            <a:r>
              <a:rPr lang="ro-RO" sz="1200" b="0" err="1"/>
              <a:t>começam</a:t>
            </a:r>
            <a:r>
              <a:rPr lang="ro-RO" sz="1200" b="0" dirty="0"/>
              <a:t> a </a:t>
            </a:r>
            <a:r>
              <a:rPr lang="ro-RO" sz="1200" b="0" err="1"/>
              <a:t>realizar</a:t>
            </a:r>
            <a:r>
              <a:rPr lang="ro-RO" sz="1200" b="0" dirty="0"/>
              <a:t> </a:t>
            </a:r>
            <a:r>
              <a:rPr lang="ro-RO" sz="1200" b="0" err="1"/>
              <a:t>vendas</a:t>
            </a:r>
            <a:r>
              <a:rPr lang="ro-RO" sz="1200" b="0" dirty="0"/>
              <a:t> e </a:t>
            </a:r>
            <a:r>
              <a:rPr lang="ro-RO" sz="1200" b="0" err="1"/>
              <a:t>ações</a:t>
            </a:r>
            <a:r>
              <a:rPr lang="ro-RO" sz="1200" b="0" dirty="0"/>
              <a:t> </a:t>
            </a:r>
            <a:r>
              <a:rPr lang="ro-RO" sz="1200" b="0" err="1"/>
              <a:t>diversas</a:t>
            </a:r>
            <a:r>
              <a:rPr lang="ro-RO" sz="1200" b="0" dirty="0"/>
              <a:t>, vai </a:t>
            </a:r>
            <a:r>
              <a:rPr lang="ro-RO" sz="1200" b="0" err="1"/>
              <a:t>surgindo</a:t>
            </a:r>
            <a:r>
              <a:rPr lang="ro-RO" sz="1200" b="0" dirty="0"/>
              <a:t> a </a:t>
            </a:r>
            <a:r>
              <a:rPr lang="ro-RO" sz="1200" b="0" err="1"/>
              <a:t>necessidade</a:t>
            </a:r>
            <a:r>
              <a:rPr lang="ro-RO" sz="1200" b="0" dirty="0"/>
              <a:t> de </a:t>
            </a:r>
            <a:r>
              <a:rPr lang="ro-RO" sz="1200" b="0" err="1"/>
              <a:t>emitir</a:t>
            </a:r>
            <a:r>
              <a:rPr lang="ro-RO" sz="1200" b="0" dirty="0"/>
              <a:t> </a:t>
            </a:r>
            <a:r>
              <a:rPr lang="ro-RO" sz="1200" b="0" err="1"/>
              <a:t>mais</a:t>
            </a:r>
            <a:r>
              <a:rPr lang="ro-RO" sz="1200" b="0" dirty="0"/>
              <a:t> de </a:t>
            </a:r>
            <a:r>
              <a:rPr lang="ro-RO" sz="1200" b="0" err="1"/>
              <a:t>um</a:t>
            </a:r>
            <a:r>
              <a:rPr lang="ro-RO" sz="1200" b="0" dirty="0"/>
              <a:t> tipo de nota fiscal. </a:t>
            </a:r>
            <a:r>
              <a:rPr lang="ro-RO" sz="1200" b="0" err="1"/>
              <a:t>Uma</a:t>
            </a:r>
            <a:r>
              <a:rPr lang="ro-RO" sz="1200" b="0" dirty="0"/>
              <a:t> loja </a:t>
            </a:r>
            <a:r>
              <a:rPr lang="ro-RO" sz="1200" b="0" err="1"/>
              <a:t>com</a:t>
            </a:r>
            <a:r>
              <a:rPr lang="ro-RO" sz="1200" b="0" dirty="0"/>
              <a:t> </a:t>
            </a:r>
            <a:r>
              <a:rPr lang="ro-RO" sz="1200" b="0" err="1"/>
              <a:t>bom</a:t>
            </a:r>
            <a:r>
              <a:rPr lang="ro-RO" sz="1200" b="0" dirty="0"/>
              <a:t> </a:t>
            </a:r>
            <a:r>
              <a:rPr lang="ro-RO" sz="1200" b="0" err="1"/>
              <a:t>movimento</a:t>
            </a:r>
            <a:r>
              <a:rPr lang="ro-RO" sz="1200" b="0" dirty="0"/>
              <a:t>, por </a:t>
            </a:r>
            <a:r>
              <a:rPr lang="ro-RO" sz="1200" b="0" err="1"/>
              <a:t>exemplo</a:t>
            </a:r>
            <a:r>
              <a:rPr lang="ro-RO" sz="1200" b="0" dirty="0"/>
              <a:t>, precisa </a:t>
            </a:r>
            <a:r>
              <a:rPr lang="ro-RO" sz="1200" b="0" err="1"/>
              <a:t>criar</a:t>
            </a:r>
            <a:r>
              <a:rPr lang="ro-RO" sz="1200" b="0" dirty="0"/>
              <a:t> a NFC-e (</a:t>
            </a:r>
            <a:r>
              <a:rPr lang="ro-RO" sz="1200" b="0" err="1"/>
              <a:t>vendas</a:t>
            </a:r>
            <a:r>
              <a:rPr lang="ro-RO" sz="1200" b="0" dirty="0"/>
              <a:t> </a:t>
            </a:r>
            <a:r>
              <a:rPr lang="ro-RO" sz="1200" b="0" err="1"/>
              <a:t>no</a:t>
            </a:r>
            <a:r>
              <a:rPr lang="ro-RO" sz="1200" b="0" dirty="0"/>
              <a:t> </a:t>
            </a:r>
            <a:r>
              <a:rPr lang="ro-RO" sz="1200" b="0" err="1"/>
              <a:t>caixa</a:t>
            </a:r>
            <a:r>
              <a:rPr lang="ro-RO" sz="1200" b="0" dirty="0"/>
              <a:t>), NF-e (</a:t>
            </a:r>
            <a:r>
              <a:rPr lang="ro-RO" sz="1200" b="0" err="1"/>
              <a:t>quando</a:t>
            </a:r>
            <a:r>
              <a:rPr lang="ro-RO" sz="1200" b="0" dirty="0"/>
              <a:t> o </a:t>
            </a:r>
            <a:r>
              <a:rPr lang="ro-RO" sz="1200" b="0" err="1"/>
              <a:t>destinatário</a:t>
            </a:r>
            <a:r>
              <a:rPr lang="ro-RO" sz="1200" b="0" dirty="0"/>
              <a:t> é </a:t>
            </a:r>
            <a:r>
              <a:rPr lang="ro-RO" sz="1200" b="0" err="1"/>
              <a:t>pessoa</a:t>
            </a:r>
            <a:r>
              <a:rPr lang="ro-RO" sz="1200" b="0" dirty="0"/>
              <a:t> </a:t>
            </a:r>
            <a:r>
              <a:rPr lang="ro-RO" sz="1200" b="0" err="1"/>
              <a:t>jurídica</a:t>
            </a:r>
            <a:r>
              <a:rPr lang="ro-RO" sz="1200" b="0" dirty="0"/>
              <a:t> ou vai </a:t>
            </a:r>
            <a:r>
              <a:rPr lang="ro-RO" sz="1200" b="0" err="1"/>
              <a:t>enviar</a:t>
            </a:r>
            <a:r>
              <a:rPr lang="ro-RO" sz="1200" b="0" dirty="0"/>
              <a:t> a </a:t>
            </a:r>
            <a:r>
              <a:rPr lang="ro-RO" sz="1200" b="0" err="1"/>
              <a:t>mercadoria</a:t>
            </a:r>
            <a:r>
              <a:rPr lang="ro-RO" sz="1200" b="0" dirty="0"/>
              <a:t>), Nota de </a:t>
            </a:r>
            <a:r>
              <a:rPr lang="ro-RO" sz="1200" b="0" err="1"/>
              <a:t>devolução</a:t>
            </a:r>
            <a:r>
              <a:rPr lang="ro-RO" sz="1200" b="0" dirty="0"/>
              <a:t> (</a:t>
            </a:r>
            <a:r>
              <a:rPr lang="ro-RO" sz="1200" b="0" err="1"/>
              <a:t>no</a:t>
            </a:r>
            <a:r>
              <a:rPr lang="ro-RO" sz="1200" b="0" dirty="0"/>
              <a:t> </a:t>
            </a:r>
            <a:r>
              <a:rPr lang="ro-RO" sz="1200" b="0" err="1"/>
              <a:t>caso</a:t>
            </a:r>
            <a:r>
              <a:rPr lang="ro-RO" sz="1200" b="0" dirty="0"/>
              <a:t> de </a:t>
            </a:r>
            <a:r>
              <a:rPr lang="ro-RO" sz="1200" b="0" err="1"/>
              <a:t>troca</a:t>
            </a:r>
            <a:r>
              <a:rPr lang="ro-RO" sz="1200" b="0" dirty="0"/>
              <a:t> de </a:t>
            </a:r>
            <a:r>
              <a:rPr lang="ro-RO" sz="1200" b="0" err="1"/>
              <a:t>mercadoria</a:t>
            </a:r>
            <a:r>
              <a:rPr lang="ro-RO" sz="1200" b="0" dirty="0"/>
              <a:t>), se </a:t>
            </a:r>
            <a:r>
              <a:rPr lang="ro-RO" sz="1200" b="0" err="1"/>
              <a:t>vender</a:t>
            </a:r>
            <a:r>
              <a:rPr lang="ro-RO" sz="1200" b="0" dirty="0"/>
              <a:t> para </a:t>
            </a:r>
            <a:r>
              <a:rPr lang="ro-RO" sz="1200" b="0" err="1"/>
              <a:t>outro</a:t>
            </a:r>
            <a:r>
              <a:rPr lang="ro-RO" sz="1200" b="0" dirty="0"/>
              <a:t> </a:t>
            </a:r>
            <a:r>
              <a:rPr lang="ro-RO" sz="1200" b="0" err="1"/>
              <a:t>país</a:t>
            </a:r>
            <a:r>
              <a:rPr lang="ro-RO" sz="1200" b="0" dirty="0"/>
              <a:t> a nota fiscal de </a:t>
            </a:r>
            <a:r>
              <a:rPr lang="ro-RO" sz="1200" b="0" err="1"/>
              <a:t>exportação</a:t>
            </a:r>
            <a:r>
              <a:rPr lang="ro-RO" sz="1200" b="0" dirty="0"/>
              <a:t> (</a:t>
            </a:r>
            <a:r>
              <a:rPr lang="ro-RO" sz="1200" b="0" err="1"/>
              <a:t>lojas</a:t>
            </a:r>
            <a:r>
              <a:rPr lang="ro-RO" sz="1200" b="0" dirty="0"/>
              <a:t> de </a:t>
            </a:r>
            <a:r>
              <a:rPr lang="ro-RO" sz="1200" b="0" err="1"/>
              <a:t>roupas</a:t>
            </a:r>
            <a:r>
              <a:rPr lang="ro-RO" sz="1200" b="0" dirty="0"/>
              <a:t> de </a:t>
            </a:r>
            <a:r>
              <a:rPr lang="ro-RO" sz="1200" b="0" err="1"/>
              <a:t>fábrica</a:t>
            </a:r>
            <a:r>
              <a:rPr lang="ro-RO" sz="1200" b="0" dirty="0"/>
              <a:t> </a:t>
            </a:r>
            <a:r>
              <a:rPr lang="ro-RO" sz="1200" b="0" err="1"/>
              <a:t>enviam</a:t>
            </a:r>
            <a:r>
              <a:rPr lang="ro-RO" sz="1200" b="0" dirty="0"/>
              <a:t> </a:t>
            </a:r>
            <a:r>
              <a:rPr lang="ro-RO" sz="1200" b="0" err="1"/>
              <a:t>pelos</a:t>
            </a:r>
            <a:r>
              <a:rPr lang="ro-RO" sz="1200" b="0" dirty="0"/>
              <a:t> </a:t>
            </a:r>
            <a:r>
              <a:rPr lang="ro-RO" sz="1200" b="0" err="1"/>
              <a:t>correios</a:t>
            </a:r>
            <a:r>
              <a:rPr lang="ro-RO" sz="1200" b="0" dirty="0"/>
              <a:t> para </a:t>
            </a:r>
            <a:r>
              <a:rPr lang="ro-RO" sz="1200" b="0" err="1"/>
              <a:t>vários</a:t>
            </a:r>
            <a:r>
              <a:rPr lang="ro-RO" sz="1200" b="0" dirty="0"/>
              <a:t> </a:t>
            </a:r>
            <a:r>
              <a:rPr lang="ro-RO" sz="1200" b="0" err="1"/>
              <a:t>países</a:t>
            </a:r>
            <a:r>
              <a:rPr lang="ro-RO" sz="1200" b="0" dirty="0"/>
              <a:t>) e o MDF-e (</a:t>
            </a:r>
            <a:r>
              <a:rPr lang="ro-RO" sz="1200" b="0" err="1"/>
              <a:t>quando</a:t>
            </a:r>
            <a:r>
              <a:rPr lang="ro-RO" sz="1200" b="0" dirty="0"/>
              <a:t> </a:t>
            </a:r>
            <a:r>
              <a:rPr lang="ro-RO" sz="1200" b="0" err="1"/>
              <a:t>ocorre</a:t>
            </a:r>
            <a:r>
              <a:rPr lang="ro-RO" sz="1200" b="0" dirty="0"/>
              <a:t> </a:t>
            </a:r>
            <a:r>
              <a:rPr lang="ro-RO" sz="1200" b="0" err="1"/>
              <a:t>entrega</a:t>
            </a:r>
            <a:r>
              <a:rPr lang="ro-RO" sz="1200" b="0" dirty="0"/>
              <a:t> </a:t>
            </a:r>
            <a:r>
              <a:rPr lang="ro-RO" sz="1200" b="0" err="1"/>
              <a:t>intermunicipal</a:t>
            </a:r>
            <a:r>
              <a:rPr lang="ro-RO" sz="1200" b="0" dirty="0"/>
              <a:t>, </a:t>
            </a:r>
            <a:r>
              <a:rPr lang="ro-RO" sz="1200" b="0" err="1"/>
              <a:t>mesmo</a:t>
            </a:r>
            <a:r>
              <a:rPr lang="ro-RO" sz="1200" b="0" dirty="0"/>
              <a:t> </a:t>
            </a:r>
            <a:r>
              <a:rPr lang="ro-RO" sz="1200" b="0" err="1"/>
              <a:t>com</a:t>
            </a:r>
            <a:r>
              <a:rPr lang="ro-RO" sz="1200" b="0" dirty="0"/>
              <a:t> transporte </a:t>
            </a:r>
            <a:r>
              <a:rPr lang="ro-RO" sz="1200" b="0" err="1"/>
              <a:t>próprio</a:t>
            </a:r>
            <a:r>
              <a:rPr lang="ro-RO" sz="1200" b="0" dirty="0"/>
              <a:t>, o </a:t>
            </a:r>
            <a:r>
              <a:rPr lang="ro-RO" sz="1200" b="0" err="1"/>
              <a:t>manifesto</a:t>
            </a:r>
            <a:r>
              <a:rPr lang="ro-RO" sz="1200" b="0" dirty="0"/>
              <a:t> é </a:t>
            </a:r>
            <a:r>
              <a:rPr lang="ro-RO" sz="1200" b="0" err="1"/>
              <a:t>obrigatório</a:t>
            </a:r>
            <a:r>
              <a:rPr lang="ro-RO" sz="1200" b="0" dirty="0"/>
              <a:t>). </a:t>
            </a:r>
            <a:endParaRPr lang="ro-RO"/>
          </a:p>
          <a:p>
            <a:pPr algn="just"/>
            <a:endParaRPr lang="ro-RO" sz="1200" b="0" dirty="0"/>
          </a:p>
          <a:p>
            <a:pPr algn="just"/>
            <a:r>
              <a:rPr lang="ro-RO" sz="1200" b="0" dirty="0" err="1"/>
              <a:t>Fazer</a:t>
            </a:r>
            <a:r>
              <a:rPr lang="ro-RO" sz="1200" b="0" dirty="0"/>
              <a:t> </a:t>
            </a:r>
            <a:r>
              <a:rPr lang="ro-RO" sz="1200" b="0" dirty="0" err="1"/>
              <a:t>essas</a:t>
            </a:r>
            <a:r>
              <a:rPr lang="ro-RO" sz="1200" b="0" dirty="0"/>
              <a:t> </a:t>
            </a:r>
            <a:r>
              <a:rPr lang="ro-RO" sz="1200" b="0" dirty="0" err="1"/>
              <a:t>ações</a:t>
            </a:r>
            <a:r>
              <a:rPr lang="ro-RO" sz="1200" b="0" dirty="0"/>
              <a:t> sem </a:t>
            </a:r>
            <a:r>
              <a:rPr lang="ro-RO" sz="1200" b="0" dirty="0" err="1"/>
              <a:t>um</a:t>
            </a:r>
            <a:r>
              <a:rPr lang="ro-RO" sz="1200" b="0" dirty="0"/>
              <a:t> Sistema de </a:t>
            </a:r>
            <a:r>
              <a:rPr lang="ro-RO" sz="1200" b="0" dirty="0" err="1"/>
              <a:t>Gestão</a:t>
            </a:r>
            <a:r>
              <a:rPr lang="ro-RO" sz="1200" b="0" dirty="0"/>
              <a:t> é </a:t>
            </a:r>
            <a:r>
              <a:rPr lang="ro-RO" sz="1200" b="0" dirty="0" err="1"/>
              <a:t>algo</a:t>
            </a:r>
            <a:r>
              <a:rPr lang="ro-RO" sz="1200" b="0" dirty="0"/>
              <a:t> </a:t>
            </a:r>
            <a:r>
              <a:rPr lang="ro-RO" sz="1200" b="0" dirty="0" err="1"/>
              <a:t>inviável</a:t>
            </a:r>
            <a:r>
              <a:rPr lang="ro-RO" sz="1200" b="0" dirty="0"/>
              <a:t> e </a:t>
            </a:r>
            <a:r>
              <a:rPr lang="ro-RO" sz="1200" b="0" dirty="0" err="1"/>
              <a:t>perigoso</a:t>
            </a:r>
            <a:r>
              <a:rPr lang="ro-RO" sz="1200" b="0" dirty="0"/>
              <a:t>, </a:t>
            </a:r>
            <a:r>
              <a:rPr lang="ro-RO" sz="1200" b="0" dirty="0" err="1"/>
              <a:t>devido</a:t>
            </a:r>
            <a:r>
              <a:rPr lang="ro-RO" sz="1200" b="0" dirty="0"/>
              <a:t> a </a:t>
            </a:r>
            <a:r>
              <a:rPr lang="ro-RO" sz="1200" b="0" dirty="0" err="1"/>
              <a:t>questões</a:t>
            </a:r>
            <a:r>
              <a:rPr lang="ro-RO" sz="1200" b="0" dirty="0"/>
              <a:t> </a:t>
            </a:r>
            <a:r>
              <a:rPr lang="ro-RO" sz="1200" b="0" dirty="0" err="1"/>
              <a:t>tributárias</a:t>
            </a:r>
            <a:r>
              <a:rPr lang="ro-RO" sz="1200" b="0" dirty="0"/>
              <a:t> e </a:t>
            </a:r>
            <a:r>
              <a:rPr lang="ro-RO" sz="1200" b="0" dirty="0" err="1"/>
              <a:t>pela</a:t>
            </a:r>
            <a:r>
              <a:rPr lang="ro-RO" sz="1200" b="0" dirty="0"/>
              <a:t> </a:t>
            </a:r>
            <a:r>
              <a:rPr lang="ro-RO" sz="1200" b="0" dirty="0" err="1"/>
              <a:t>impossibilidade</a:t>
            </a:r>
            <a:r>
              <a:rPr lang="ro-RO" sz="1200" b="0" dirty="0"/>
              <a:t> de </a:t>
            </a:r>
            <a:r>
              <a:rPr lang="ro-RO" sz="1200" b="0" dirty="0" err="1"/>
              <a:t>emitir</a:t>
            </a:r>
            <a:r>
              <a:rPr lang="ro-RO" sz="1200" b="0" dirty="0"/>
              <a:t> </a:t>
            </a:r>
            <a:r>
              <a:rPr lang="ro-RO" sz="1200" b="0" dirty="0" err="1"/>
              <a:t>alguns</a:t>
            </a:r>
            <a:r>
              <a:rPr lang="ro-RO" sz="1200" b="0" dirty="0"/>
              <a:t> </a:t>
            </a:r>
            <a:r>
              <a:rPr lang="ro-RO" sz="1200" b="0" dirty="0" err="1"/>
              <a:t>documentos</a:t>
            </a:r>
            <a:r>
              <a:rPr lang="ro-RO" sz="1200" b="0" dirty="0"/>
              <a:t> </a:t>
            </a:r>
            <a:r>
              <a:rPr lang="ro-RO" sz="1200" b="0" dirty="0" err="1"/>
              <a:t>fiscais</a:t>
            </a:r>
            <a:r>
              <a:rPr lang="ro-RO" sz="1200" b="0" dirty="0"/>
              <a:t>. </a:t>
            </a:r>
            <a:r>
              <a:rPr lang="ro-RO" sz="1200" b="0" dirty="0" err="1"/>
              <a:t>Outro</a:t>
            </a:r>
            <a:r>
              <a:rPr lang="ro-RO" sz="1200" b="0" dirty="0"/>
              <a:t> </a:t>
            </a:r>
            <a:r>
              <a:rPr lang="ro-RO" sz="1200" b="0" dirty="0" err="1"/>
              <a:t>erro</a:t>
            </a:r>
            <a:r>
              <a:rPr lang="ro-RO" sz="1200" b="0" dirty="0"/>
              <a:t> é </a:t>
            </a:r>
            <a:r>
              <a:rPr lang="ro-RO" sz="1200" b="0" dirty="0" err="1"/>
              <a:t>utilizar</a:t>
            </a:r>
            <a:r>
              <a:rPr lang="ro-RO" sz="1200" b="0" dirty="0"/>
              <a:t> </a:t>
            </a:r>
            <a:r>
              <a:rPr lang="ro-RO" sz="1200" b="0" dirty="0" err="1"/>
              <a:t>diversos</a:t>
            </a:r>
            <a:r>
              <a:rPr lang="ro-RO" sz="1200" b="0" dirty="0"/>
              <a:t> </a:t>
            </a:r>
            <a:r>
              <a:rPr lang="ro-RO" sz="1200" b="0" dirty="0" err="1"/>
              <a:t>programas</a:t>
            </a:r>
            <a:r>
              <a:rPr lang="ro-RO" sz="1200" b="0" dirty="0"/>
              <a:t>, </a:t>
            </a:r>
            <a:r>
              <a:rPr lang="ro-RO" sz="1200" b="0" dirty="0" err="1"/>
              <a:t>um</a:t>
            </a:r>
            <a:r>
              <a:rPr lang="ro-RO" sz="1200" b="0" dirty="0"/>
              <a:t> para cada tipo de nota fiscal. É importante </a:t>
            </a:r>
            <a:r>
              <a:rPr lang="ro-RO" sz="1200" b="0" dirty="0" err="1"/>
              <a:t>centralizar</a:t>
            </a:r>
            <a:r>
              <a:rPr lang="ro-RO" sz="1200" b="0" dirty="0"/>
              <a:t> </a:t>
            </a:r>
            <a:r>
              <a:rPr lang="ro-RO" sz="1200" b="0" dirty="0" err="1"/>
              <a:t>pois</a:t>
            </a:r>
            <a:r>
              <a:rPr lang="ro-RO" sz="1200" b="0" dirty="0"/>
              <a:t> </a:t>
            </a:r>
            <a:r>
              <a:rPr lang="ro-RO" sz="1200" b="0" dirty="0" err="1"/>
              <a:t>só</a:t>
            </a:r>
            <a:r>
              <a:rPr lang="ro-RO" sz="1200" b="0" dirty="0"/>
              <a:t> </a:t>
            </a:r>
            <a:r>
              <a:rPr lang="ro-RO" sz="1200" b="0" dirty="0" err="1"/>
              <a:t>assim</a:t>
            </a:r>
            <a:r>
              <a:rPr lang="ro-RO" sz="1200" b="0" dirty="0"/>
              <a:t> é </a:t>
            </a:r>
            <a:r>
              <a:rPr lang="ro-RO" sz="1200" b="0" dirty="0" err="1"/>
              <a:t>possível</a:t>
            </a:r>
            <a:r>
              <a:rPr lang="ro-RO" sz="1200" b="0" dirty="0"/>
              <a:t> </a:t>
            </a:r>
            <a:r>
              <a:rPr lang="ro-RO" sz="1200" b="0" dirty="0" err="1"/>
              <a:t>realizar</a:t>
            </a:r>
            <a:r>
              <a:rPr lang="ro-RO" sz="1200" b="0" dirty="0"/>
              <a:t> </a:t>
            </a:r>
            <a:r>
              <a:rPr lang="ro-RO" sz="1200" b="0" dirty="0" err="1"/>
              <a:t>um</a:t>
            </a:r>
            <a:r>
              <a:rPr lang="ro-RO" sz="1200" b="0" dirty="0"/>
              <a:t> </a:t>
            </a:r>
            <a:r>
              <a:rPr lang="ro-RO" sz="1200" b="0" dirty="0" err="1"/>
              <a:t>controle</a:t>
            </a:r>
            <a:r>
              <a:rPr lang="ro-RO" sz="1200" b="0" dirty="0"/>
              <a:t> </a:t>
            </a:r>
            <a:r>
              <a:rPr lang="ro-RO" sz="1200" b="0" dirty="0" err="1"/>
              <a:t>financeiro</a:t>
            </a:r>
            <a:r>
              <a:rPr lang="ro-RO" sz="1200" b="0" dirty="0"/>
              <a:t> </a:t>
            </a:r>
            <a:r>
              <a:rPr lang="ro-RO" sz="1200" b="0" dirty="0" err="1"/>
              <a:t>adequado</a:t>
            </a:r>
            <a:r>
              <a:rPr lang="ro-RO" sz="1200" b="0" dirty="0"/>
              <a:t>. </a:t>
            </a:r>
            <a:r>
              <a:rPr lang="ro-RO" sz="1200" b="0" dirty="0" err="1"/>
              <a:t>Busque</a:t>
            </a:r>
            <a:r>
              <a:rPr lang="ro-RO" sz="1200" b="0" dirty="0"/>
              <a:t> </a:t>
            </a:r>
            <a:r>
              <a:rPr lang="ro-RO" sz="1200" b="0" dirty="0" err="1"/>
              <a:t>simplificar</a:t>
            </a:r>
            <a:r>
              <a:rPr lang="ro-RO" sz="1200" b="0" dirty="0"/>
              <a:t> as </a:t>
            </a:r>
            <a:r>
              <a:rPr lang="ro-RO" sz="1200" b="0" dirty="0" err="1"/>
              <a:t>burocracias</a:t>
            </a:r>
            <a:r>
              <a:rPr lang="ro-RO" sz="1200" b="0" dirty="0"/>
              <a:t> </a:t>
            </a:r>
            <a:r>
              <a:rPr lang="ro-RO" sz="1200" b="0" dirty="0" err="1"/>
              <a:t>com</a:t>
            </a:r>
            <a:r>
              <a:rPr lang="ro-RO" sz="1200" b="0" dirty="0"/>
              <a:t> </a:t>
            </a:r>
            <a:r>
              <a:rPr lang="ro-RO" sz="1200" b="0" dirty="0" err="1"/>
              <a:t>boas</a:t>
            </a:r>
            <a:r>
              <a:rPr lang="ro-RO" sz="1200" b="0" dirty="0"/>
              <a:t> </a:t>
            </a:r>
            <a:r>
              <a:rPr lang="ro-RO" sz="1200" b="0" dirty="0" err="1"/>
              <a:t>ferramentas</a:t>
            </a:r>
            <a:r>
              <a:rPr lang="ro-RO" sz="1200" b="0" dirty="0"/>
              <a:t> e </a:t>
            </a:r>
            <a:r>
              <a:rPr lang="ro-RO" sz="1200" b="0" dirty="0" err="1"/>
              <a:t>use</a:t>
            </a:r>
            <a:r>
              <a:rPr lang="ro-RO" sz="1200" b="0" dirty="0"/>
              <a:t> o seu tempo para focar </a:t>
            </a:r>
            <a:r>
              <a:rPr lang="ro-RO" sz="1200" b="0" dirty="0" err="1"/>
              <a:t>no</a:t>
            </a:r>
            <a:r>
              <a:rPr lang="ro-RO" sz="1200" b="0" dirty="0"/>
              <a:t> </a:t>
            </a:r>
            <a:r>
              <a:rPr lang="ro-RO" sz="1200" b="0" dirty="0" err="1"/>
              <a:t>que</a:t>
            </a:r>
            <a:r>
              <a:rPr lang="ro-RO" sz="1200" b="0" dirty="0"/>
              <a:t> realmente importa para o seu cliente e </a:t>
            </a:r>
            <a:r>
              <a:rPr lang="ro-RO" sz="1200" b="0" dirty="0" err="1"/>
              <a:t>sua</a:t>
            </a:r>
            <a:r>
              <a:rPr lang="ro-RO" sz="1200" b="0" dirty="0"/>
              <a:t> </a:t>
            </a:r>
            <a:r>
              <a:rPr lang="ro-RO" sz="1200" b="0" dirty="0" err="1"/>
              <a:t>empresa</a:t>
            </a:r>
            <a:r>
              <a:rPr lang="ro-RO" sz="1200" b="0" dirty="0"/>
              <a:t>. </a:t>
            </a:r>
            <a:endParaRPr lang="ro-RO" dirty="0"/>
          </a:p>
          <a:p>
            <a:pPr algn="just"/>
            <a:r>
              <a:rPr lang="ro-RO" sz="1200" b="0" dirty="0"/>
              <a:t>. </a:t>
            </a:r>
            <a:endParaRPr lang="ro-RO" dirty="0"/>
          </a:p>
          <a:p>
            <a:endParaRPr lang="ro-RO"/>
          </a:p>
          <a:p>
            <a:endParaRPr lang="ro-R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Nome do ebook</a:t>
            </a:r>
            <a:endParaRPr lang="en-US"/>
          </a:p>
        </p:txBody>
      </p:sp>
      <p:pic>
        <p:nvPicPr>
          <p:cNvPr id="9" name="Imagem 14" descr="Uma imagem contendo comida, desenho&#10;&#10;Descrição gerada com muito alta confiança">
            <a:extLst>
              <a:ext uri="{FF2B5EF4-FFF2-40B4-BE49-F238E27FC236}">
                <a16:creationId xmlns:a16="http://schemas.microsoft.com/office/drawing/2014/main" id="{3790F0EE-81EF-417D-8700-EB1F7C499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58" y="5935040"/>
            <a:ext cx="1693653" cy="68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50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5" descr="Tela de celular com texto preto sobre fundo branco&#10;&#10;Descrição gerada com alta confiança">
            <a:extLst>
              <a:ext uri="{FF2B5EF4-FFF2-40B4-BE49-F238E27FC236}">
                <a16:creationId xmlns:a16="http://schemas.microsoft.com/office/drawing/2014/main" id="{88182244-F79C-45D7-AB1B-F31A84FC4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6" r="226" b="1"/>
          <a:stretch/>
        </p:blipFill>
        <p:spPr>
          <a:xfrm>
            <a:off x="90488" y="68263"/>
            <a:ext cx="8963025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3311500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F31D4-5CB3-754C-858C-83FA15FFC49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Nome do ebook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7949" y="818875"/>
            <a:ext cx="7475986" cy="238601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o-RO" sz="2800" dirty="0" err="1">
                <a:solidFill>
                  <a:schemeClr val="tx1"/>
                </a:solidFill>
              </a:rPr>
              <a:t>Obrigações</a:t>
            </a:r>
            <a:r>
              <a:rPr lang="ro-RO" sz="2800" dirty="0">
                <a:solidFill>
                  <a:schemeClr val="tx1"/>
                </a:solidFill>
              </a:rPr>
              <a:t> dos </a:t>
            </a:r>
            <a:r>
              <a:rPr lang="ro-RO" sz="2800" dirty="0" err="1">
                <a:solidFill>
                  <a:schemeClr val="tx1"/>
                </a:solidFill>
              </a:rPr>
              <a:t>optantes</a:t>
            </a:r>
            <a:r>
              <a:rPr lang="ro-RO" sz="2800" dirty="0">
                <a:solidFill>
                  <a:schemeClr val="tx1"/>
                </a:solidFill>
              </a:rPr>
              <a:t> do </a:t>
            </a:r>
            <a:r>
              <a:rPr lang="ro-RO" sz="2800" dirty="0" err="1">
                <a:solidFill>
                  <a:schemeClr val="tx1"/>
                </a:solidFill>
              </a:rPr>
              <a:t>Simples</a:t>
            </a:r>
            <a:r>
              <a:rPr lang="ro-RO" sz="2800" dirty="0">
                <a:solidFill>
                  <a:schemeClr val="tx1"/>
                </a:solidFill>
              </a:rPr>
              <a:t> </a:t>
            </a:r>
            <a:r>
              <a:rPr lang="ro-RO" sz="2800" dirty="0" err="1">
                <a:solidFill>
                  <a:schemeClr val="tx1"/>
                </a:solidFill>
              </a:rPr>
              <a:t>Nacional</a:t>
            </a:r>
            <a:endParaRPr lang="ro-RO" sz="2800">
              <a:solidFill>
                <a:schemeClr val="tx1"/>
              </a:solidFill>
            </a:endParaRPr>
          </a:p>
          <a:p>
            <a:endParaRPr lang="ro-RO" sz="1200" b="0" dirty="0"/>
          </a:p>
          <a:p>
            <a:pPr algn="just"/>
            <a:r>
              <a:rPr lang="ro-RO" sz="1200" b="0" dirty="0" err="1"/>
              <a:t>Toda</a:t>
            </a:r>
            <a:r>
              <a:rPr lang="ro-RO" sz="1200" b="0" dirty="0"/>
              <a:t> </a:t>
            </a:r>
            <a:r>
              <a:rPr lang="ro-RO" sz="1200" b="0" dirty="0" err="1"/>
              <a:t>empresa</a:t>
            </a:r>
            <a:r>
              <a:rPr lang="ro-RO" sz="1200" b="0" dirty="0"/>
              <a:t> do </a:t>
            </a:r>
            <a:r>
              <a:rPr lang="ro-RO" sz="1200" b="0" dirty="0" err="1"/>
              <a:t>Simples</a:t>
            </a:r>
            <a:r>
              <a:rPr lang="ro-RO" sz="1200" b="0" dirty="0"/>
              <a:t> precisa  </a:t>
            </a:r>
            <a:r>
              <a:rPr lang="ro-RO" sz="1200" b="0" dirty="0" err="1"/>
              <a:t>preencher</a:t>
            </a:r>
            <a:r>
              <a:rPr lang="ro-RO" sz="1200" b="0" dirty="0"/>
              <a:t> a </a:t>
            </a:r>
            <a:r>
              <a:rPr lang="ro-RO" sz="1200" b="0" dirty="0" err="1"/>
              <a:t>declaração</a:t>
            </a:r>
            <a:r>
              <a:rPr lang="ro-RO" sz="1200" b="0" dirty="0"/>
              <a:t> </a:t>
            </a:r>
            <a:r>
              <a:rPr lang="ro-RO" sz="1200" b="0" dirty="0" err="1"/>
              <a:t>mensal</a:t>
            </a:r>
            <a:r>
              <a:rPr lang="ro-RO" sz="1200" b="0" dirty="0"/>
              <a:t> de </a:t>
            </a:r>
            <a:r>
              <a:rPr lang="ro-RO" sz="1200" b="0" dirty="0" err="1"/>
              <a:t>suas</a:t>
            </a:r>
            <a:r>
              <a:rPr lang="ro-RO" sz="1200" b="0" dirty="0"/>
              <a:t> </a:t>
            </a:r>
            <a:r>
              <a:rPr lang="ro-RO" sz="1200" b="0" dirty="0" err="1"/>
              <a:t>receitas</a:t>
            </a:r>
            <a:r>
              <a:rPr lang="ro-RO" sz="1200" b="0" dirty="0"/>
              <a:t> </a:t>
            </a:r>
            <a:r>
              <a:rPr lang="ro-RO" sz="1200" b="0" dirty="0" err="1"/>
              <a:t>no</a:t>
            </a:r>
            <a:r>
              <a:rPr lang="ro-RO" sz="1200" b="0" dirty="0"/>
              <a:t> PGDAS para </a:t>
            </a:r>
            <a:r>
              <a:rPr lang="ro-RO" sz="1200" b="0" dirty="0" err="1"/>
              <a:t>apuração</a:t>
            </a:r>
            <a:r>
              <a:rPr lang="ro-RO" sz="1200" b="0" dirty="0"/>
              <a:t> do </a:t>
            </a:r>
            <a:r>
              <a:rPr lang="ro-RO" sz="1200" b="0" dirty="0" err="1"/>
              <a:t>imposto</a:t>
            </a:r>
            <a:r>
              <a:rPr lang="ro-RO" sz="1200" b="0" dirty="0"/>
              <a:t>. </a:t>
            </a:r>
            <a:r>
              <a:rPr lang="ro-RO" sz="1200" b="0" dirty="0" err="1"/>
              <a:t>Em</a:t>
            </a:r>
            <a:r>
              <a:rPr lang="ro-RO" sz="1200" b="0" dirty="0"/>
              <a:t> </a:t>
            </a:r>
            <a:r>
              <a:rPr lang="ro-RO" sz="1200" b="0" dirty="0" err="1"/>
              <a:t>alguns</a:t>
            </a:r>
            <a:r>
              <a:rPr lang="ro-RO" sz="1200" b="0" dirty="0"/>
              <a:t> </a:t>
            </a:r>
            <a:r>
              <a:rPr lang="ro-RO" sz="1200" b="0" dirty="0" err="1"/>
              <a:t>municípios</a:t>
            </a:r>
            <a:r>
              <a:rPr lang="ro-RO" sz="1200" b="0" dirty="0"/>
              <a:t>, </a:t>
            </a:r>
            <a:r>
              <a:rPr lang="ro-RO" sz="1200" b="0" dirty="0" err="1"/>
              <a:t>também</a:t>
            </a:r>
            <a:r>
              <a:rPr lang="ro-RO" sz="1200" b="0" dirty="0"/>
              <a:t> </a:t>
            </a:r>
            <a:r>
              <a:rPr lang="ro-RO" sz="1200" b="0" dirty="0" err="1"/>
              <a:t>será</a:t>
            </a:r>
            <a:r>
              <a:rPr lang="ro-RO" sz="1200" b="0" dirty="0"/>
              <a:t> </a:t>
            </a:r>
            <a:r>
              <a:rPr lang="ro-RO" sz="1200" b="0" dirty="0" err="1"/>
              <a:t>exigida</a:t>
            </a:r>
            <a:r>
              <a:rPr lang="ro-RO" sz="1200" b="0" dirty="0"/>
              <a:t> a </a:t>
            </a:r>
            <a:r>
              <a:rPr lang="ro-RO" sz="1200" b="0" dirty="0" err="1"/>
              <a:t>declaração</a:t>
            </a:r>
            <a:r>
              <a:rPr lang="ro-RO" sz="1200" b="0" dirty="0"/>
              <a:t> </a:t>
            </a:r>
            <a:r>
              <a:rPr lang="ro-RO" sz="1200" b="0" dirty="0" err="1"/>
              <a:t>mensal</a:t>
            </a:r>
            <a:r>
              <a:rPr lang="ro-RO" sz="1200" b="0" dirty="0"/>
              <a:t> dos </a:t>
            </a:r>
            <a:r>
              <a:rPr lang="ro-RO" sz="1200" b="0" dirty="0" err="1"/>
              <a:t>serviços</a:t>
            </a:r>
            <a:r>
              <a:rPr lang="ro-RO" sz="1200" b="0" dirty="0"/>
              <a:t> </a:t>
            </a:r>
            <a:r>
              <a:rPr lang="ro-RO" sz="1200" b="0" dirty="0" err="1"/>
              <a:t>prestados</a:t>
            </a:r>
            <a:r>
              <a:rPr lang="ro-RO" sz="1200" b="0" dirty="0"/>
              <a:t>, </a:t>
            </a:r>
            <a:r>
              <a:rPr lang="ro-RO" sz="1200" b="0" dirty="0" err="1"/>
              <a:t>além</a:t>
            </a:r>
            <a:r>
              <a:rPr lang="ro-RO" sz="1200" b="0" dirty="0"/>
              <a:t> </a:t>
            </a:r>
            <a:r>
              <a:rPr lang="ro-RO" sz="1200" b="0" dirty="0" err="1"/>
              <a:t>disto</a:t>
            </a:r>
            <a:r>
              <a:rPr lang="ro-RO" sz="1200" b="0" dirty="0"/>
              <a:t>, </a:t>
            </a:r>
            <a:r>
              <a:rPr lang="ro-RO" sz="1200" b="0" dirty="0" err="1"/>
              <a:t>deverá</a:t>
            </a:r>
            <a:r>
              <a:rPr lang="ro-RO" sz="1200" b="0" dirty="0"/>
              <a:t> </a:t>
            </a:r>
            <a:r>
              <a:rPr lang="ro-RO" sz="1200" b="0" dirty="0" err="1"/>
              <a:t>entregar</a:t>
            </a:r>
            <a:r>
              <a:rPr lang="ro-RO" sz="1200" b="0" dirty="0"/>
              <a:t> </a:t>
            </a:r>
            <a:r>
              <a:rPr lang="ro-RO" sz="1200" b="0" dirty="0" err="1"/>
              <a:t>anualmente</a:t>
            </a:r>
            <a:r>
              <a:rPr lang="ro-RO" sz="1200" b="0" dirty="0"/>
              <a:t>, a </a:t>
            </a:r>
            <a:r>
              <a:rPr lang="ro-RO" sz="1200" b="0" dirty="0" err="1"/>
              <a:t>declaração</a:t>
            </a:r>
            <a:r>
              <a:rPr lang="ro-RO" sz="1200" b="0" dirty="0"/>
              <a:t> </a:t>
            </a:r>
            <a:r>
              <a:rPr lang="ro-RO" sz="1200" b="0" dirty="0" err="1"/>
              <a:t>única</a:t>
            </a:r>
            <a:r>
              <a:rPr lang="ro-RO" sz="1200" b="0" dirty="0"/>
              <a:t> e </a:t>
            </a:r>
            <a:r>
              <a:rPr lang="ro-RO" sz="1200" b="0" dirty="0" err="1"/>
              <a:t>simplificada</a:t>
            </a:r>
            <a:r>
              <a:rPr lang="ro-RO" sz="1200" b="0" dirty="0"/>
              <a:t> de </a:t>
            </a:r>
            <a:r>
              <a:rPr lang="ro-RO" sz="1200" b="0" dirty="0" err="1"/>
              <a:t>informações</a:t>
            </a:r>
            <a:r>
              <a:rPr lang="ro-RO" sz="1200" b="0" dirty="0"/>
              <a:t> </a:t>
            </a:r>
            <a:r>
              <a:rPr lang="ro-RO" sz="1200" b="0" dirty="0" err="1"/>
              <a:t>socioeconômicas</a:t>
            </a:r>
            <a:r>
              <a:rPr lang="ro-RO" sz="1200" b="0" dirty="0"/>
              <a:t> e </a:t>
            </a:r>
            <a:r>
              <a:rPr lang="ro-RO" sz="1200" b="0" dirty="0" err="1"/>
              <a:t>fiscais</a:t>
            </a:r>
            <a:r>
              <a:rPr lang="ro-RO" sz="1200" b="0" dirty="0"/>
              <a:t> à RFB.</a:t>
            </a:r>
            <a:endParaRPr lang="ro-RO" sz="1200" dirty="0"/>
          </a:p>
          <a:p>
            <a:pPr algn="just"/>
            <a:endParaRPr lang="ro-RO" sz="1200" b="0" dirty="0"/>
          </a:p>
          <a:p>
            <a:pPr algn="just"/>
            <a:r>
              <a:rPr lang="ro-RO" sz="1200" b="0" dirty="0" err="1"/>
              <a:t>Existem</a:t>
            </a:r>
            <a:r>
              <a:rPr lang="ro-RO" sz="1200" b="0" dirty="0"/>
              <a:t> </a:t>
            </a:r>
            <a:r>
              <a:rPr lang="ro-RO" sz="1200" b="0" dirty="0" err="1"/>
              <a:t>casos</a:t>
            </a:r>
            <a:r>
              <a:rPr lang="ro-RO" sz="1200" b="0" dirty="0"/>
              <a:t> </a:t>
            </a:r>
            <a:r>
              <a:rPr lang="ro-RO" sz="1200" b="0" dirty="0" err="1"/>
              <a:t>em</a:t>
            </a:r>
            <a:r>
              <a:rPr lang="ro-RO" sz="1200" b="0" dirty="0"/>
              <a:t> </a:t>
            </a:r>
            <a:r>
              <a:rPr lang="ro-RO" sz="1200" b="0" dirty="0" err="1"/>
              <a:t>que</a:t>
            </a:r>
            <a:r>
              <a:rPr lang="ro-RO" sz="1200" b="0" dirty="0"/>
              <a:t> a </a:t>
            </a:r>
            <a:r>
              <a:rPr lang="ro-RO" sz="1200" b="0" dirty="0" err="1"/>
              <a:t>empresa</a:t>
            </a:r>
            <a:r>
              <a:rPr lang="ro-RO" sz="1200" b="0" dirty="0"/>
              <a:t> precisa </a:t>
            </a:r>
            <a:r>
              <a:rPr lang="ro-RO" sz="1200" b="0" dirty="0" err="1"/>
              <a:t>realizar</a:t>
            </a:r>
            <a:r>
              <a:rPr lang="ro-RO" sz="1200" b="0" dirty="0"/>
              <a:t> a </a:t>
            </a:r>
            <a:r>
              <a:rPr lang="ro-RO" sz="1200" b="0" dirty="0" err="1"/>
              <a:t>apuração</a:t>
            </a:r>
            <a:r>
              <a:rPr lang="ro-RO" sz="1200" b="0" dirty="0"/>
              <a:t> </a:t>
            </a:r>
            <a:r>
              <a:rPr lang="ro-RO" sz="1200" b="0" dirty="0" err="1"/>
              <a:t>detalhada</a:t>
            </a:r>
            <a:r>
              <a:rPr lang="ro-RO" sz="1200" b="0" dirty="0"/>
              <a:t> das </a:t>
            </a:r>
            <a:r>
              <a:rPr lang="ro-RO" sz="1200" b="0" dirty="0" err="1"/>
              <a:t>operações</a:t>
            </a:r>
            <a:r>
              <a:rPr lang="ro-RO" sz="1200" b="0" dirty="0"/>
              <a:t> de </a:t>
            </a:r>
            <a:r>
              <a:rPr lang="ro-RO" sz="1200" b="0" dirty="0" err="1"/>
              <a:t>compra</a:t>
            </a:r>
            <a:r>
              <a:rPr lang="ro-RO" sz="1200" b="0" dirty="0"/>
              <a:t>, </a:t>
            </a:r>
            <a:r>
              <a:rPr lang="ro-RO" sz="1200" b="0" dirty="0" err="1"/>
              <a:t>venda</a:t>
            </a:r>
            <a:r>
              <a:rPr lang="ro-RO" sz="1200" b="0" dirty="0"/>
              <a:t>, </a:t>
            </a:r>
            <a:r>
              <a:rPr lang="ro-RO" sz="1200" b="0" dirty="0" err="1"/>
              <a:t>prestação</a:t>
            </a:r>
            <a:r>
              <a:rPr lang="ro-RO" sz="1200" b="0" dirty="0"/>
              <a:t> de </a:t>
            </a:r>
            <a:r>
              <a:rPr lang="ro-RO" sz="1200" b="0" dirty="0" err="1"/>
              <a:t>serviços</a:t>
            </a:r>
            <a:r>
              <a:rPr lang="ro-RO" sz="1200" b="0" dirty="0"/>
              <a:t>, </a:t>
            </a:r>
            <a:r>
              <a:rPr lang="ro-RO" sz="1200" b="0" dirty="0" err="1"/>
              <a:t>detalhes</a:t>
            </a:r>
            <a:r>
              <a:rPr lang="ro-RO" sz="1200" b="0" dirty="0"/>
              <a:t> de </a:t>
            </a:r>
            <a:r>
              <a:rPr lang="ro-RO" sz="1200" b="0" dirty="0" err="1"/>
              <a:t>produção</a:t>
            </a:r>
            <a:r>
              <a:rPr lang="ro-RO" sz="1200" b="0" dirty="0"/>
              <a:t> industrial, </a:t>
            </a:r>
            <a:r>
              <a:rPr lang="ro-RO" sz="1200" b="0" dirty="0" err="1"/>
              <a:t>estoque</a:t>
            </a:r>
            <a:r>
              <a:rPr lang="ro-RO" sz="1200" b="0" dirty="0"/>
              <a:t>, </a:t>
            </a:r>
            <a:r>
              <a:rPr lang="ro-RO" sz="1200" b="0" dirty="0" err="1"/>
              <a:t>documentos</a:t>
            </a:r>
            <a:r>
              <a:rPr lang="ro-RO" sz="1200" b="0" dirty="0"/>
              <a:t> </a:t>
            </a:r>
            <a:r>
              <a:rPr lang="ro-RO" sz="1200" b="0" dirty="0" err="1"/>
              <a:t>fiscais</a:t>
            </a:r>
            <a:r>
              <a:rPr lang="ro-RO" sz="1200" b="0" dirty="0"/>
              <a:t> </a:t>
            </a:r>
            <a:r>
              <a:rPr lang="ro-RO" sz="1200" b="0" dirty="0" err="1"/>
              <a:t>emitidos</a:t>
            </a:r>
            <a:r>
              <a:rPr lang="ro-RO" sz="1200" b="0" dirty="0"/>
              <a:t> e </a:t>
            </a:r>
            <a:r>
              <a:rPr lang="ro-RO" sz="1200" b="0" dirty="0" err="1"/>
              <a:t>recebidos</a:t>
            </a:r>
            <a:r>
              <a:rPr lang="ro-RO" sz="1200" b="0" dirty="0"/>
              <a:t>, </a:t>
            </a:r>
            <a:r>
              <a:rPr lang="ro-RO" sz="1200" b="0" dirty="0" err="1"/>
              <a:t>além</a:t>
            </a:r>
            <a:r>
              <a:rPr lang="ro-RO" sz="1200" b="0" dirty="0"/>
              <a:t> de </a:t>
            </a:r>
            <a:r>
              <a:rPr lang="ro-RO" sz="1200" b="0" dirty="0" err="1"/>
              <a:t>valores</a:t>
            </a:r>
            <a:r>
              <a:rPr lang="ro-RO" sz="1200" b="0" dirty="0"/>
              <a:t> dos </a:t>
            </a:r>
            <a:r>
              <a:rPr lang="ro-RO" sz="1200" b="0" dirty="0" err="1"/>
              <a:t>impostos</a:t>
            </a:r>
            <a:r>
              <a:rPr lang="ro-RO" sz="1200" b="0" dirty="0"/>
              <a:t> </a:t>
            </a:r>
            <a:r>
              <a:rPr lang="ro-RO" sz="1200" b="0" dirty="0" err="1"/>
              <a:t>apurados</a:t>
            </a:r>
            <a:r>
              <a:rPr lang="ro-RO" sz="1200" b="0" dirty="0"/>
              <a:t> </a:t>
            </a:r>
            <a:r>
              <a:rPr lang="ro-RO" sz="1200" b="0" dirty="0" err="1"/>
              <a:t>pela</a:t>
            </a:r>
            <a:r>
              <a:rPr lang="ro-RO" sz="1200" b="0" dirty="0"/>
              <a:t> </a:t>
            </a:r>
            <a:r>
              <a:rPr lang="ro-RO" sz="1200" b="0" dirty="0" err="1"/>
              <a:t>empresa</a:t>
            </a:r>
            <a:r>
              <a:rPr lang="ro-RO" sz="1200" b="0" dirty="0"/>
              <a:t>, para </a:t>
            </a:r>
            <a:r>
              <a:rPr lang="ro-RO" sz="1200" b="0" dirty="0" err="1"/>
              <a:t>geração</a:t>
            </a:r>
            <a:r>
              <a:rPr lang="ro-RO" sz="1200" b="0" dirty="0"/>
              <a:t> das </a:t>
            </a:r>
            <a:r>
              <a:rPr lang="ro-RO" sz="1200" b="0" dirty="0" err="1"/>
              <a:t>guias</a:t>
            </a:r>
            <a:r>
              <a:rPr lang="ro-RO" sz="1200" b="0" dirty="0"/>
              <a:t> de </a:t>
            </a:r>
            <a:r>
              <a:rPr lang="ro-RO" sz="1200" b="0" dirty="0" err="1"/>
              <a:t>pagamento</a:t>
            </a:r>
            <a:r>
              <a:rPr lang="ro-RO" sz="1200" b="0" dirty="0"/>
              <a:t>. </a:t>
            </a:r>
            <a:r>
              <a:rPr lang="ro-RO" sz="1200" b="0" dirty="0" err="1"/>
              <a:t>Isto</a:t>
            </a:r>
            <a:r>
              <a:rPr lang="ro-RO" sz="1200" b="0" dirty="0"/>
              <a:t> é, o </a:t>
            </a:r>
            <a:r>
              <a:rPr lang="ro-RO" sz="1200" b="0" dirty="0" err="1"/>
              <a:t>Sped</a:t>
            </a:r>
            <a:r>
              <a:rPr lang="ro-RO" sz="1200" b="0" dirty="0"/>
              <a:t> Fiscal. </a:t>
            </a:r>
            <a:endParaRPr lang="ro-RO" sz="1200" dirty="0"/>
          </a:p>
          <a:p>
            <a:endParaRPr lang="ro-RO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o-RO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Imagem 14" descr="Uma imagem contendo comida, desenho&#10;&#10;Descrição gerada com muito alta confiança">
            <a:extLst>
              <a:ext uri="{FF2B5EF4-FFF2-40B4-BE49-F238E27FC236}">
                <a16:creationId xmlns:a16="http://schemas.microsoft.com/office/drawing/2014/main" id="{912E264E-84EB-443C-ACB8-CCEFFF887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58" y="5935040"/>
            <a:ext cx="1693653" cy="681355"/>
          </a:xfrm>
          <a:prstGeom prst="rect">
            <a:avLst/>
          </a:prstGeom>
        </p:spPr>
      </p:pic>
      <p:pic>
        <p:nvPicPr>
          <p:cNvPr id="13" name="Imagem 13" descr="Uma imagem contendo mão, segurando, comida, homem&#10;&#10;Descrição gerada com muito alta confiança">
            <a:extLst>
              <a:ext uri="{FF2B5EF4-FFF2-40B4-BE49-F238E27FC236}">
                <a16:creationId xmlns:a16="http://schemas.microsoft.com/office/drawing/2014/main" id="{3AF8AD8A-DC5B-4ACD-B0E8-4C5D0F8D74D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6135" b="6135"/>
          <a:stretch/>
        </p:blipFill>
        <p:spPr>
          <a:xfrm>
            <a:off x="836702" y="3202913"/>
            <a:ext cx="7469187" cy="2650529"/>
          </a:xfrm>
        </p:spPr>
      </p:pic>
    </p:spTree>
    <p:extLst>
      <p:ext uri="{BB962C8B-B14F-4D97-AF65-F5344CB8AC3E}">
        <p14:creationId xmlns:p14="http://schemas.microsoft.com/office/powerpoint/2010/main" val="2690758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31D4-5CB3-754C-858C-83FA15FFC49A}" type="slidenum">
              <a:rPr lang="en-US" smtClean="0"/>
              <a:t>26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7948" y="825500"/>
            <a:ext cx="3613240" cy="509982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 err="1"/>
              <a:t>Obrigações</a:t>
            </a:r>
            <a:endParaRPr lang="en-US" sz="2800"/>
          </a:p>
          <a:p>
            <a:endParaRPr lang="fr-FR" sz="1200" b="0" dirty="0">
              <a:solidFill>
                <a:srgbClr val="2D3C4B"/>
              </a:solidFill>
            </a:endParaRPr>
          </a:p>
          <a:p>
            <a:pPr algn="just"/>
            <a:r>
              <a:rPr lang="fr-FR" sz="1200" dirty="0" err="1"/>
              <a:t>Declaração</a:t>
            </a:r>
            <a:r>
              <a:rPr lang="fr-FR" sz="1200" dirty="0"/>
              <a:t> </a:t>
            </a:r>
            <a:r>
              <a:rPr lang="fr-FR" sz="1200" dirty="0" err="1"/>
              <a:t>única</a:t>
            </a:r>
            <a:r>
              <a:rPr lang="fr-FR" sz="1200" dirty="0"/>
              <a:t> </a:t>
            </a:r>
            <a:endParaRPr lang="fr-FR" dirty="0"/>
          </a:p>
          <a:p>
            <a:pPr algn="just"/>
            <a:r>
              <a:rPr lang="fr-FR" sz="1200" b="0" dirty="0" err="1"/>
              <a:t>Anualmente</a:t>
            </a:r>
            <a:r>
              <a:rPr lang="fr-FR" sz="1200" b="0" dirty="0"/>
              <a:t>, </a:t>
            </a:r>
            <a:r>
              <a:rPr lang="fr-FR" sz="1200" b="0" dirty="0" err="1"/>
              <a:t>faz</a:t>
            </a:r>
            <a:r>
              <a:rPr lang="fr-FR" sz="1200" b="0" dirty="0"/>
              <a:t>-se </a:t>
            </a:r>
            <a:r>
              <a:rPr lang="fr-FR" sz="1200" b="0" dirty="0" err="1"/>
              <a:t>necessário</a:t>
            </a:r>
            <a:r>
              <a:rPr lang="fr-FR" sz="1200" b="0" dirty="0"/>
              <a:t> a </a:t>
            </a:r>
            <a:r>
              <a:rPr lang="fr-FR" sz="1200" b="0" dirty="0" err="1"/>
              <a:t>declaração</a:t>
            </a:r>
            <a:r>
              <a:rPr lang="fr-FR" sz="1200" b="0" dirty="0"/>
              <a:t> </a:t>
            </a:r>
            <a:r>
              <a:rPr lang="fr-FR" sz="1200" b="0" dirty="0" err="1"/>
              <a:t>única</a:t>
            </a:r>
            <a:r>
              <a:rPr lang="fr-FR" sz="1200" b="0" dirty="0"/>
              <a:t> e </a:t>
            </a:r>
            <a:r>
              <a:rPr lang="fr-FR" sz="1200" b="0" dirty="0" err="1"/>
              <a:t>simplificada</a:t>
            </a:r>
            <a:r>
              <a:rPr lang="fr-FR" sz="1200" b="0" dirty="0"/>
              <a:t> de </a:t>
            </a:r>
            <a:r>
              <a:rPr lang="fr-FR" sz="1200" b="0" dirty="0" err="1"/>
              <a:t>informações</a:t>
            </a:r>
            <a:r>
              <a:rPr lang="fr-FR" sz="1200" b="0" dirty="0"/>
              <a:t> </a:t>
            </a:r>
            <a:r>
              <a:rPr lang="fr-FR" sz="1200" b="0" dirty="0" err="1"/>
              <a:t>socioeconômicas</a:t>
            </a:r>
            <a:r>
              <a:rPr lang="fr-FR" sz="1200" b="0" dirty="0"/>
              <a:t> e </a:t>
            </a:r>
            <a:r>
              <a:rPr lang="fr-FR" sz="1200" b="0" dirty="0" err="1"/>
              <a:t>fiscais</a:t>
            </a:r>
            <a:r>
              <a:rPr lang="fr-FR" sz="1200" b="0" dirty="0"/>
              <a:t>. </a:t>
            </a:r>
            <a:r>
              <a:rPr lang="fr-FR" sz="1200" b="0" dirty="0" err="1"/>
              <a:t>Estas</a:t>
            </a:r>
            <a:r>
              <a:rPr lang="fr-FR" sz="1200" b="0" dirty="0"/>
              <a:t> </a:t>
            </a:r>
            <a:r>
              <a:rPr lang="fr-FR" sz="1200" b="0" dirty="0" err="1"/>
              <a:t>serão</a:t>
            </a:r>
            <a:r>
              <a:rPr lang="fr-FR" sz="1200" b="0" dirty="0"/>
              <a:t> </a:t>
            </a:r>
            <a:r>
              <a:rPr lang="fr-FR" sz="1200" b="0" dirty="0" err="1"/>
              <a:t>entregues</a:t>
            </a:r>
            <a:r>
              <a:rPr lang="fr-FR" sz="1200" b="0" dirty="0"/>
              <a:t> à </a:t>
            </a:r>
            <a:r>
              <a:rPr lang="fr-FR" sz="1200" b="0" dirty="0" err="1"/>
              <a:t>Secretaria</a:t>
            </a:r>
            <a:r>
              <a:rPr lang="fr-FR" sz="1200" b="0" dirty="0"/>
              <a:t> da </a:t>
            </a:r>
            <a:r>
              <a:rPr lang="fr-FR" sz="1200" b="0" dirty="0" err="1"/>
              <a:t>Receita</a:t>
            </a:r>
            <a:r>
              <a:rPr lang="fr-FR" sz="1200" b="0" dirty="0"/>
              <a:t> </a:t>
            </a:r>
            <a:r>
              <a:rPr lang="fr-FR" sz="1200" b="0" dirty="0" err="1"/>
              <a:t>Federal</a:t>
            </a:r>
            <a:r>
              <a:rPr lang="fr-FR" sz="1200" b="0" dirty="0"/>
              <a:t> do Brasil (RFB), </a:t>
            </a:r>
            <a:r>
              <a:rPr lang="fr-FR" sz="1200" b="0" dirty="0" err="1"/>
              <a:t>por</a:t>
            </a:r>
            <a:r>
              <a:rPr lang="fr-FR" sz="1200" b="0" dirty="0"/>
              <a:t> </a:t>
            </a:r>
            <a:r>
              <a:rPr lang="fr-FR" sz="1200" b="0" dirty="0" err="1"/>
              <a:t>meio</a:t>
            </a:r>
            <a:r>
              <a:rPr lang="fr-FR" sz="1200" b="0" dirty="0"/>
              <a:t> da internet, </a:t>
            </a:r>
            <a:r>
              <a:rPr lang="fr-FR" sz="1200" b="0" dirty="0" err="1"/>
              <a:t>até</a:t>
            </a:r>
            <a:r>
              <a:rPr lang="fr-FR" sz="1200" b="0" dirty="0"/>
              <a:t> o </a:t>
            </a:r>
            <a:r>
              <a:rPr lang="fr-FR" sz="1200" b="0" dirty="0" err="1"/>
              <a:t>último</a:t>
            </a:r>
            <a:r>
              <a:rPr lang="fr-FR" sz="1200" b="0" dirty="0"/>
              <a:t> dia do </a:t>
            </a:r>
            <a:r>
              <a:rPr lang="fr-FR" sz="1200" b="0" dirty="0" err="1"/>
              <a:t>mês</a:t>
            </a:r>
            <a:r>
              <a:rPr lang="fr-FR" sz="1200" b="0" dirty="0"/>
              <a:t> de </a:t>
            </a:r>
            <a:r>
              <a:rPr lang="fr-FR" sz="1200" b="0" dirty="0" err="1"/>
              <a:t>março</a:t>
            </a:r>
            <a:r>
              <a:rPr lang="fr-FR" sz="1200" b="0" dirty="0"/>
              <a:t> do </a:t>
            </a:r>
            <a:r>
              <a:rPr lang="fr-FR" sz="1200" b="0" dirty="0" err="1"/>
              <a:t>ano-calendário</a:t>
            </a:r>
            <a:r>
              <a:rPr lang="fr-FR" sz="1200" b="0" dirty="0"/>
              <a:t> </a:t>
            </a:r>
            <a:r>
              <a:rPr lang="fr-FR" sz="1200" b="0" dirty="0" err="1"/>
              <a:t>subsequente</a:t>
            </a:r>
            <a:r>
              <a:rPr lang="fr-FR" sz="1200" b="0" dirty="0"/>
              <a:t>, ao de </a:t>
            </a:r>
            <a:r>
              <a:rPr lang="fr-FR" sz="1200" b="0" dirty="0" err="1"/>
              <a:t>ocorrência</a:t>
            </a:r>
            <a:r>
              <a:rPr lang="fr-FR" sz="1200" b="0" dirty="0"/>
              <a:t> dos </a:t>
            </a:r>
            <a:r>
              <a:rPr lang="fr-FR" sz="1200" b="0" dirty="0" err="1"/>
              <a:t>fatos</a:t>
            </a:r>
            <a:r>
              <a:rPr lang="fr-FR" sz="1200" b="0" dirty="0"/>
              <a:t> </a:t>
            </a:r>
            <a:r>
              <a:rPr lang="fr-FR" sz="1200" b="0" dirty="0" err="1"/>
              <a:t>geradores</a:t>
            </a:r>
            <a:r>
              <a:rPr lang="fr-FR" sz="1200" b="0" dirty="0"/>
              <a:t> dos </a:t>
            </a:r>
            <a:r>
              <a:rPr lang="fr-FR" sz="1200" b="0" dirty="0" err="1"/>
              <a:t>impostos</a:t>
            </a:r>
            <a:r>
              <a:rPr lang="fr-FR" sz="1200" b="0" dirty="0"/>
              <a:t> e </a:t>
            </a:r>
            <a:r>
              <a:rPr lang="fr-FR" sz="1200" b="0" dirty="0" err="1"/>
              <a:t>contribuições</a:t>
            </a:r>
            <a:r>
              <a:rPr lang="fr-FR" sz="1200" b="0" dirty="0"/>
              <a:t> </a:t>
            </a:r>
            <a:r>
              <a:rPr lang="fr-FR" sz="1200" b="0" dirty="0" err="1"/>
              <a:t>previstos</a:t>
            </a:r>
            <a:r>
              <a:rPr lang="fr-FR" sz="1200" b="0" dirty="0"/>
              <a:t> no Simples </a:t>
            </a:r>
            <a:r>
              <a:rPr lang="fr-FR" sz="1200" b="0" dirty="0" err="1"/>
              <a:t>Nacional</a:t>
            </a:r>
            <a:r>
              <a:rPr lang="fr-FR" sz="1200" b="0" dirty="0"/>
              <a:t>.</a:t>
            </a:r>
            <a:endParaRPr lang="fr-FR" dirty="0"/>
          </a:p>
          <a:p>
            <a:pPr algn="just"/>
            <a:r>
              <a:rPr lang="fr-FR" sz="1200" b="0" dirty="0"/>
              <a:t>   </a:t>
            </a:r>
            <a:endParaRPr lang="fr-FR"/>
          </a:p>
          <a:p>
            <a:pPr algn="just"/>
            <a:r>
              <a:rPr lang="fr-FR" sz="1200" dirty="0" err="1"/>
              <a:t>Declaração</a:t>
            </a:r>
            <a:r>
              <a:rPr lang="fr-FR" sz="1200" dirty="0"/>
              <a:t> </a:t>
            </a:r>
            <a:r>
              <a:rPr lang="fr-FR" sz="1200" dirty="0" err="1"/>
              <a:t>Eletrônica</a:t>
            </a:r>
            <a:r>
              <a:rPr lang="fr-FR" sz="1200" dirty="0"/>
              <a:t> de </a:t>
            </a:r>
            <a:r>
              <a:rPr lang="fr-FR" sz="1200" dirty="0" err="1"/>
              <a:t>Serviços</a:t>
            </a:r>
            <a:endParaRPr lang="fr-FR" dirty="0" err="1"/>
          </a:p>
          <a:p>
            <a:pPr algn="just"/>
            <a:r>
              <a:rPr lang="fr-FR" sz="1200" b="0" dirty="0"/>
              <a:t>As ME e as EPP </a:t>
            </a:r>
            <a:r>
              <a:rPr lang="fr-FR" sz="1200" b="0" dirty="0" err="1"/>
              <a:t>optantes</a:t>
            </a:r>
            <a:r>
              <a:rPr lang="fr-FR" sz="1200" b="0" dirty="0"/>
              <a:t> pelo Simples </a:t>
            </a:r>
            <a:r>
              <a:rPr lang="fr-FR" sz="1200" b="0" dirty="0" err="1"/>
              <a:t>Nacional</a:t>
            </a:r>
            <a:r>
              <a:rPr lang="fr-FR" sz="1200" b="0" dirty="0"/>
              <a:t> </a:t>
            </a:r>
            <a:r>
              <a:rPr lang="fr-FR" sz="1200" b="0" dirty="0" err="1"/>
              <a:t>ficam</a:t>
            </a:r>
            <a:r>
              <a:rPr lang="fr-FR" sz="1200" b="0" dirty="0"/>
              <a:t> </a:t>
            </a:r>
            <a:r>
              <a:rPr lang="fr-FR" sz="1200" b="0" dirty="0" err="1"/>
              <a:t>obrigadas</a:t>
            </a:r>
            <a:r>
              <a:rPr lang="fr-FR" sz="1200" b="0" dirty="0"/>
              <a:t> à </a:t>
            </a:r>
            <a:r>
              <a:rPr lang="fr-FR" sz="1200" b="0" dirty="0" err="1"/>
              <a:t>entrega</a:t>
            </a:r>
            <a:r>
              <a:rPr lang="fr-FR" sz="1200" b="0" dirty="0"/>
              <a:t> da </a:t>
            </a:r>
            <a:r>
              <a:rPr lang="fr-FR" sz="1200" b="0" dirty="0" err="1"/>
              <a:t>Declaração</a:t>
            </a:r>
            <a:r>
              <a:rPr lang="fr-FR" sz="1200" b="0" dirty="0"/>
              <a:t> </a:t>
            </a:r>
            <a:r>
              <a:rPr lang="fr-FR" sz="1200" b="0" dirty="0" err="1"/>
              <a:t>Eletrônica</a:t>
            </a:r>
            <a:r>
              <a:rPr lang="fr-FR" sz="1200" b="0" dirty="0"/>
              <a:t> de </a:t>
            </a:r>
            <a:r>
              <a:rPr lang="fr-FR" sz="1200" b="0" dirty="0" err="1"/>
              <a:t>Serviços</a:t>
            </a:r>
            <a:r>
              <a:rPr lang="fr-FR" sz="1200" b="0" dirty="0"/>
              <a:t>, </a:t>
            </a:r>
            <a:r>
              <a:rPr lang="fr-FR" sz="1200" b="0" dirty="0" err="1"/>
              <a:t>quando</a:t>
            </a:r>
            <a:r>
              <a:rPr lang="fr-FR" sz="1200" b="0" dirty="0"/>
              <a:t> </a:t>
            </a:r>
            <a:r>
              <a:rPr lang="fr-FR" sz="1200" b="0" dirty="0" err="1"/>
              <a:t>exigida</a:t>
            </a:r>
            <a:r>
              <a:rPr lang="fr-FR" sz="1200" b="0" dirty="0"/>
              <a:t> pelo </a:t>
            </a:r>
            <a:r>
              <a:rPr lang="fr-FR" sz="1200" b="0" dirty="0" err="1"/>
              <a:t>Município</a:t>
            </a:r>
            <a:r>
              <a:rPr lang="fr-FR" sz="1200" b="0" dirty="0"/>
              <a:t>, que </a:t>
            </a:r>
            <a:r>
              <a:rPr lang="fr-FR" sz="1200" b="0" dirty="0" err="1"/>
              <a:t>servirá</a:t>
            </a:r>
            <a:r>
              <a:rPr lang="fr-FR" sz="1200" b="0" dirty="0"/>
              <a:t> para a </a:t>
            </a:r>
            <a:r>
              <a:rPr lang="fr-FR" sz="1200" b="0" dirty="0" err="1"/>
              <a:t>escrituração</a:t>
            </a:r>
            <a:r>
              <a:rPr lang="fr-FR" sz="1200" b="0" dirty="0"/>
              <a:t> </a:t>
            </a:r>
            <a:r>
              <a:rPr lang="fr-FR" sz="1200" b="0" dirty="0" err="1"/>
              <a:t>mensal</a:t>
            </a:r>
            <a:r>
              <a:rPr lang="fr-FR" sz="1200" b="0" dirty="0"/>
              <a:t> de </a:t>
            </a:r>
            <a:r>
              <a:rPr lang="fr-FR" sz="1200" b="0" dirty="0" err="1"/>
              <a:t>todos</a:t>
            </a:r>
            <a:r>
              <a:rPr lang="fr-FR" sz="1200" b="0" dirty="0"/>
              <a:t> os </a:t>
            </a:r>
            <a:r>
              <a:rPr lang="fr-FR" sz="1200" b="0" dirty="0" err="1"/>
              <a:t>documentos</a:t>
            </a:r>
            <a:r>
              <a:rPr lang="fr-FR" sz="1200" b="0" dirty="0"/>
              <a:t> </a:t>
            </a:r>
            <a:r>
              <a:rPr lang="fr-FR" sz="1200" b="0" dirty="0" err="1"/>
              <a:t>fiscais</a:t>
            </a:r>
            <a:r>
              <a:rPr lang="fr-FR" sz="1200" b="0" dirty="0"/>
              <a:t> </a:t>
            </a:r>
            <a:r>
              <a:rPr lang="fr-FR" sz="1200" b="0" dirty="0" err="1"/>
              <a:t>emitidos</a:t>
            </a:r>
            <a:r>
              <a:rPr lang="fr-FR" sz="1200" b="0" dirty="0"/>
              <a:t> e </a:t>
            </a:r>
            <a:r>
              <a:rPr lang="fr-FR" sz="1200" b="0" dirty="0" err="1"/>
              <a:t>documentos</a:t>
            </a:r>
            <a:r>
              <a:rPr lang="fr-FR" sz="1200" b="0" dirty="0"/>
              <a:t> </a:t>
            </a:r>
            <a:r>
              <a:rPr lang="fr-FR" sz="1200" b="0" dirty="0" err="1"/>
              <a:t>recebidos</a:t>
            </a:r>
            <a:r>
              <a:rPr lang="fr-FR" sz="1200" b="0" dirty="0"/>
              <a:t> </a:t>
            </a:r>
            <a:r>
              <a:rPr lang="fr-FR" sz="1200" b="0" dirty="0" err="1"/>
              <a:t>referentes</a:t>
            </a:r>
            <a:r>
              <a:rPr lang="fr-FR" sz="1200" b="0" dirty="0"/>
              <a:t> aos </a:t>
            </a:r>
            <a:r>
              <a:rPr lang="fr-FR" sz="1200" b="0" dirty="0" err="1"/>
              <a:t>serviços</a:t>
            </a:r>
            <a:r>
              <a:rPr lang="fr-FR" sz="1200" b="0" dirty="0"/>
              <a:t> </a:t>
            </a:r>
            <a:r>
              <a:rPr lang="fr-FR" sz="1200" b="0" dirty="0" err="1"/>
              <a:t>prestados</a:t>
            </a:r>
            <a:r>
              <a:rPr lang="fr-FR" sz="1200" b="0" dirty="0"/>
              <a:t>, </a:t>
            </a:r>
            <a:r>
              <a:rPr lang="fr-FR" sz="1200" b="0" dirty="0" err="1"/>
              <a:t>tomados</a:t>
            </a:r>
            <a:r>
              <a:rPr lang="fr-FR" sz="1200" b="0" dirty="0"/>
              <a:t> ou </a:t>
            </a:r>
            <a:r>
              <a:rPr lang="fr-FR" sz="1200" b="0" dirty="0" err="1"/>
              <a:t>intermediados</a:t>
            </a:r>
            <a:r>
              <a:rPr lang="fr-FR" sz="1200" b="0" dirty="0"/>
              <a:t> de </a:t>
            </a:r>
            <a:r>
              <a:rPr lang="fr-FR" sz="1200" b="0" dirty="0" err="1"/>
              <a:t>terceiros</a:t>
            </a:r>
            <a:r>
              <a:rPr lang="fr-FR" sz="1200" b="0" dirty="0"/>
              <a:t>.</a:t>
            </a:r>
            <a:endParaRPr lang="fr-FR" dirty="0"/>
          </a:p>
          <a:p>
            <a:pPr algn="just"/>
            <a:endParaRPr lang="fr-FR" sz="1200" b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667071" y="903885"/>
            <a:ext cx="3624442" cy="4979404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1200" b="0">
              <a:solidFill>
                <a:schemeClr val="tx1">
                  <a:lumMod val="75000"/>
                  <a:lumOff val="25000"/>
                </a:schemeClr>
              </a:solidFill>
              <a:latin typeface="Cambria"/>
              <a:cs typeface="Cambria"/>
            </a:endParaRPr>
          </a:p>
          <a:p>
            <a:pPr algn="just"/>
            <a:endParaRPr lang="ro-RO" sz="1200" b="0" dirty="0"/>
          </a:p>
          <a:p>
            <a:pPr algn="just"/>
            <a:endParaRPr lang="ro-RO" sz="1200" b="0" dirty="0"/>
          </a:p>
          <a:p>
            <a:pPr algn="just"/>
            <a:r>
              <a:rPr lang="ro-RO" sz="1200" dirty="0" err="1"/>
              <a:t>Quanto</a:t>
            </a:r>
            <a:r>
              <a:rPr lang="ro-RO" sz="1200" dirty="0"/>
              <a:t> a </a:t>
            </a:r>
            <a:r>
              <a:rPr lang="ro-RO" sz="1200" dirty="0" err="1"/>
              <a:t>emissão</a:t>
            </a:r>
            <a:r>
              <a:rPr lang="ro-RO" sz="1200" dirty="0"/>
              <a:t> de </a:t>
            </a:r>
            <a:r>
              <a:rPr lang="ro-RO" sz="1200" dirty="0" err="1"/>
              <a:t>notas</a:t>
            </a:r>
            <a:r>
              <a:rPr lang="ro-RO" sz="1200" dirty="0"/>
              <a:t> </a:t>
            </a:r>
            <a:r>
              <a:rPr lang="ro-RO" sz="1200" dirty="0" err="1"/>
              <a:t>fiscais</a:t>
            </a:r>
            <a:r>
              <a:rPr lang="ro-RO" sz="1200" dirty="0"/>
              <a:t> as </a:t>
            </a:r>
            <a:r>
              <a:rPr lang="ro-RO" sz="1200" dirty="0" err="1"/>
              <a:t>obrigações</a:t>
            </a:r>
            <a:r>
              <a:rPr lang="ro-RO" sz="1200" dirty="0"/>
              <a:t> </a:t>
            </a:r>
            <a:r>
              <a:rPr lang="ro-RO" sz="1200" dirty="0" err="1"/>
              <a:t>são</a:t>
            </a:r>
            <a:r>
              <a:rPr lang="ro-RO" sz="1200" dirty="0"/>
              <a:t>:</a:t>
            </a:r>
          </a:p>
          <a:p>
            <a:pPr algn="just"/>
            <a:endParaRPr lang="ro-RO" sz="1200" b="0" dirty="0"/>
          </a:p>
          <a:p>
            <a:pPr algn="just"/>
            <a:r>
              <a:rPr lang="ro-RO" sz="1200" b="0" dirty="0"/>
              <a:t>1 – </a:t>
            </a:r>
            <a:r>
              <a:rPr lang="ro-RO" sz="1200" b="0" dirty="0" err="1"/>
              <a:t>Emitir</a:t>
            </a:r>
            <a:r>
              <a:rPr lang="ro-RO" sz="1200" b="0" dirty="0"/>
              <a:t> </a:t>
            </a:r>
            <a:r>
              <a:rPr lang="ro-RO" sz="1200" b="0" dirty="0" err="1"/>
              <a:t>documento</a:t>
            </a:r>
            <a:r>
              <a:rPr lang="ro-RO" sz="1200" b="0" dirty="0"/>
              <a:t> fiscal de </a:t>
            </a:r>
            <a:r>
              <a:rPr lang="ro-RO" sz="1200" b="0" dirty="0" err="1"/>
              <a:t>venda</a:t>
            </a:r>
            <a:r>
              <a:rPr lang="ro-RO" sz="1200" b="0" dirty="0"/>
              <a:t> ou </a:t>
            </a:r>
            <a:r>
              <a:rPr lang="ro-RO" sz="1200" b="0" dirty="0" err="1"/>
              <a:t>prestação</a:t>
            </a:r>
            <a:r>
              <a:rPr lang="ro-RO" sz="1200" b="0" dirty="0"/>
              <a:t> de </a:t>
            </a:r>
            <a:r>
              <a:rPr lang="ro-RO" sz="1200" b="0" dirty="0" err="1"/>
              <a:t>serviço</a:t>
            </a:r>
            <a:r>
              <a:rPr lang="ro-RO" sz="1200" b="0" dirty="0"/>
              <a:t>, de </a:t>
            </a:r>
            <a:r>
              <a:rPr lang="ro-RO" sz="1200" b="0" dirty="0" err="1"/>
              <a:t>acordo</a:t>
            </a:r>
            <a:r>
              <a:rPr lang="ro-RO" sz="1200" b="0" dirty="0"/>
              <a:t> </a:t>
            </a:r>
            <a:r>
              <a:rPr lang="ro-RO" sz="1200" b="0" dirty="0" err="1"/>
              <a:t>com</a:t>
            </a:r>
            <a:r>
              <a:rPr lang="ro-RO" sz="1200" b="0" dirty="0"/>
              <a:t> </a:t>
            </a:r>
            <a:r>
              <a:rPr lang="ro-RO" sz="1200" b="0" dirty="0" err="1"/>
              <a:t>instruções</a:t>
            </a:r>
            <a:r>
              <a:rPr lang="ro-RO" sz="1200" b="0" dirty="0"/>
              <a:t> </a:t>
            </a:r>
            <a:r>
              <a:rPr lang="ro-RO" sz="1200" b="0" dirty="0" err="1"/>
              <a:t>expedidas</a:t>
            </a:r>
            <a:r>
              <a:rPr lang="ro-RO" sz="1200" b="0" dirty="0"/>
              <a:t> </a:t>
            </a:r>
            <a:r>
              <a:rPr lang="ro-RO" sz="1200" b="0" dirty="0" err="1"/>
              <a:t>pelo</a:t>
            </a:r>
            <a:r>
              <a:rPr lang="ro-RO" sz="1200" b="0" dirty="0"/>
              <a:t> </a:t>
            </a:r>
            <a:r>
              <a:rPr lang="ro-RO" sz="1200" b="0" dirty="0" err="1"/>
              <a:t>Comitê</a:t>
            </a:r>
            <a:r>
              <a:rPr lang="ro-RO" sz="1200" b="0" dirty="0"/>
              <a:t> </a:t>
            </a:r>
            <a:r>
              <a:rPr lang="ro-RO" sz="1200" b="0" dirty="0" err="1"/>
              <a:t>Gestor</a:t>
            </a:r>
            <a:r>
              <a:rPr lang="ro-RO" sz="1200" b="0" dirty="0"/>
              <a:t>;</a:t>
            </a:r>
            <a:endParaRPr lang="ro-RO" dirty="0"/>
          </a:p>
          <a:p>
            <a:pPr algn="just"/>
            <a:endParaRPr lang="ro-RO" sz="1200" b="0" dirty="0"/>
          </a:p>
          <a:p>
            <a:pPr algn="just"/>
            <a:r>
              <a:rPr lang="ro-RO" sz="1200" b="0" dirty="0"/>
              <a:t>2 – </a:t>
            </a:r>
            <a:r>
              <a:rPr lang="ro-RO" sz="1200" b="0" dirty="0" err="1"/>
              <a:t>manter</a:t>
            </a:r>
            <a:r>
              <a:rPr lang="ro-RO" sz="1200" b="0" dirty="0"/>
              <a:t> </a:t>
            </a:r>
            <a:r>
              <a:rPr lang="ro-RO" sz="1200" b="0" dirty="0" err="1"/>
              <a:t>em</a:t>
            </a:r>
            <a:r>
              <a:rPr lang="ro-RO" sz="1200" b="0" dirty="0"/>
              <a:t> boa </a:t>
            </a:r>
            <a:r>
              <a:rPr lang="ro-RO" sz="1200" b="0" dirty="0" err="1"/>
              <a:t>ordem</a:t>
            </a:r>
            <a:r>
              <a:rPr lang="ro-RO" sz="1200" b="0" dirty="0"/>
              <a:t> a </a:t>
            </a:r>
            <a:r>
              <a:rPr lang="ro-RO" sz="1200" b="0" dirty="0" err="1"/>
              <a:t>guarda</a:t>
            </a:r>
            <a:r>
              <a:rPr lang="ro-RO" sz="1200" b="0" dirty="0"/>
              <a:t> dos </a:t>
            </a:r>
            <a:r>
              <a:rPr lang="ro-RO" sz="1200" b="0" dirty="0" err="1"/>
              <a:t>documentos</a:t>
            </a:r>
            <a:r>
              <a:rPr lang="ro-RO" sz="1200" b="0" dirty="0"/>
              <a:t> </a:t>
            </a:r>
            <a:r>
              <a:rPr lang="ro-RO" sz="1200" b="0" dirty="0" err="1"/>
              <a:t>que</a:t>
            </a:r>
            <a:r>
              <a:rPr lang="ro-RO" sz="1200" b="0" dirty="0"/>
              <a:t> </a:t>
            </a:r>
            <a:r>
              <a:rPr lang="ro-RO" sz="1200" b="0" dirty="0" err="1"/>
              <a:t>fundamentaram</a:t>
            </a:r>
            <a:r>
              <a:rPr lang="ro-RO" sz="1200" b="0" dirty="0"/>
              <a:t> a </a:t>
            </a:r>
            <a:r>
              <a:rPr lang="ro-RO" sz="1200" b="0" dirty="0" err="1"/>
              <a:t>apuração</a:t>
            </a:r>
            <a:r>
              <a:rPr lang="ro-RO" sz="1200" b="0" dirty="0"/>
              <a:t> dos </a:t>
            </a:r>
            <a:r>
              <a:rPr lang="ro-RO" sz="1200" b="0" dirty="0" err="1"/>
              <a:t>impostos</a:t>
            </a:r>
            <a:r>
              <a:rPr lang="ro-RO" sz="1200" b="0" dirty="0"/>
              <a:t> e </a:t>
            </a:r>
            <a:r>
              <a:rPr lang="ro-RO" sz="1200" b="0" dirty="0" err="1"/>
              <a:t>contribuições</a:t>
            </a:r>
            <a:r>
              <a:rPr lang="ro-RO" sz="1200" b="0" dirty="0"/>
              <a:t> </a:t>
            </a:r>
            <a:r>
              <a:rPr lang="ro-RO" sz="1200" b="0" dirty="0" err="1"/>
              <a:t>devidos</a:t>
            </a:r>
            <a:r>
              <a:rPr lang="ro-RO" sz="1200" b="0" dirty="0"/>
              <a:t> e o </a:t>
            </a:r>
            <a:r>
              <a:rPr lang="ro-RO" sz="1200" b="0" dirty="0" err="1"/>
              <a:t>cumprimento</a:t>
            </a:r>
            <a:r>
              <a:rPr lang="ro-RO" sz="1200" b="0" dirty="0"/>
              <a:t> das </a:t>
            </a:r>
            <a:r>
              <a:rPr lang="ro-RO" sz="1200" b="0" dirty="0" err="1"/>
              <a:t>obrigações</a:t>
            </a:r>
            <a:r>
              <a:rPr lang="ro-RO" sz="1200" b="0" dirty="0"/>
              <a:t> </a:t>
            </a:r>
            <a:r>
              <a:rPr lang="ro-RO" sz="1200" b="0" dirty="0" err="1"/>
              <a:t>acessórias</a:t>
            </a:r>
            <a:r>
              <a:rPr lang="ro-RO" sz="1200" b="0" dirty="0"/>
              <a:t> </a:t>
            </a:r>
            <a:r>
              <a:rPr lang="ro-RO" sz="1200" b="0" dirty="0" err="1"/>
              <a:t>relativas</a:t>
            </a:r>
            <a:r>
              <a:rPr lang="ro-RO" sz="1200" b="0" dirty="0"/>
              <a:t> </a:t>
            </a:r>
            <a:r>
              <a:rPr lang="ro-RO" sz="1200" b="0" dirty="0" err="1"/>
              <a:t>às</a:t>
            </a:r>
            <a:r>
              <a:rPr lang="ro-RO" sz="1200" b="0" dirty="0"/>
              <a:t> </a:t>
            </a:r>
            <a:r>
              <a:rPr lang="ro-RO" sz="1200" b="0" dirty="0" err="1"/>
              <a:t>informações</a:t>
            </a:r>
            <a:r>
              <a:rPr lang="ro-RO" sz="1200" b="0" dirty="0"/>
              <a:t> </a:t>
            </a:r>
            <a:r>
              <a:rPr lang="ro-RO" sz="1200" b="0" dirty="0" err="1"/>
              <a:t>socioeconômicas</a:t>
            </a:r>
            <a:r>
              <a:rPr lang="ro-RO" sz="1200" b="0" dirty="0"/>
              <a:t> e </a:t>
            </a:r>
            <a:r>
              <a:rPr lang="ro-RO" sz="1200" b="0" dirty="0" err="1"/>
              <a:t>fiscais</a:t>
            </a:r>
            <a:r>
              <a:rPr lang="ro-RO" sz="1200" b="0" dirty="0"/>
              <a:t>, </a:t>
            </a:r>
            <a:r>
              <a:rPr lang="ro-RO" sz="1200" b="0" dirty="0" err="1"/>
              <a:t>enquanto</a:t>
            </a:r>
            <a:r>
              <a:rPr lang="ro-RO" sz="1200" b="0" dirty="0"/>
              <a:t> </a:t>
            </a:r>
            <a:r>
              <a:rPr lang="ro-RO" sz="1200" b="0" dirty="0" err="1"/>
              <a:t>não</a:t>
            </a:r>
            <a:r>
              <a:rPr lang="ro-RO" sz="1200" b="0" dirty="0"/>
              <a:t> </a:t>
            </a:r>
            <a:r>
              <a:rPr lang="ro-RO" sz="1200" b="0" dirty="0" err="1"/>
              <a:t>decorrido</a:t>
            </a:r>
            <a:r>
              <a:rPr lang="ro-RO" sz="1200" b="0" dirty="0"/>
              <a:t> o </a:t>
            </a:r>
            <a:r>
              <a:rPr lang="ro-RO" sz="1200" b="0" dirty="0" err="1"/>
              <a:t>prazo</a:t>
            </a:r>
            <a:r>
              <a:rPr lang="ro-RO" sz="1200" b="0" dirty="0"/>
              <a:t> </a:t>
            </a:r>
            <a:r>
              <a:rPr lang="ro-RO" sz="1200" b="0" dirty="0" err="1"/>
              <a:t>decadencial</a:t>
            </a:r>
            <a:r>
              <a:rPr lang="ro-RO" sz="1200" b="0" dirty="0"/>
              <a:t> e </a:t>
            </a:r>
            <a:r>
              <a:rPr lang="ro-RO" sz="1200" b="0" dirty="0" err="1"/>
              <a:t>não</a:t>
            </a:r>
            <a:r>
              <a:rPr lang="ro-RO" sz="1200" b="0" dirty="0"/>
              <a:t> </a:t>
            </a:r>
            <a:r>
              <a:rPr lang="ro-RO" sz="1200" b="0" dirty="0" err="1"/>
              <a:t>prescritas</a:t>
            </a:r>
            <a:r>
              <a:rPr lang="ro-RO" sz="1200" b="0" dirty="0"/>
              <a:t> </a:t>
            </a:r>
            <a:r>
              <a:rPr lang="ro-RO" sz="1200" b="0" dirty="0" err="1"/>
              <a:t>eventuais</a:t>
            </a:r>
            <a:r>
              <a:rPr lang="ro-RO" sz="1200" b="0" dirty="0"/>
              <a:t> </a:t>
            </a:r>
            <a:r>
              <a:rPr lang="ro-RO" sz="1200" b="0" dirty="0" err="1"/>
              <a:t>ações</a:t>
            </a:r>
            <a:r>
              <a:rPr lang="ro-RO" sz="1200" b="0" dirty="0"/>
              <a:t> </a:t>
            </a:r>
            <a:r>
              <a:rPr lang="ro-RO" sz="1200" b="0" dirty="0" err="1"/>
              <a:t>que</a:t>
            </a:r>
            <a:r>
              <a:rPr lang="ro-RO" sz="1200" b="0" dirty="0"/>
              <a:t> </a:t>
            </a:r>
            <a:r>
              <a:rPr lang="ro-RO" sz="1200" b="0" dirty="0" err="1"/>
              <a:t>lhes</a:t>
            </a:r>
            <a:r>
              <a:rPr lang="ro-RO" sz="1200" b="0" dirty="0"/>
              <a:t> </a:t>
            </a:r>
            <a:r>
              <a:rPr lang="ro-RO" sz="1200" b="0" dirty="0" err="1"/>
              <a:t>sejam</a:t>
            </a:r>
            <a:r>
              <a:rPr lang="ro-RO" sz="1200" b="0" dirty="0"/>
              <a:t> </a:t>
            </a:r>
            <a:r>
              <a:rPr lang="ro-RO" sz="1200" b="0" dirty="0" err="1"/>
              <a:t>pertinentes</a:t>
            </a:r>
            <a:r>
              <a:rPr lang="ro-RO" sz="1200" b="0" dirty="0"/>
              <a:t>.</a:t>
            </a:r>
            <a:endParaRPr lang="ro-RO" dirty="0"/>
          </a:p>
          <a:p>
            <a:pPr algn="just"/>
            <a:r>
              <a:rPr lang="ro-RO" sz="1200" b="0" dirty="0"/>
              <a:t>  </a:t>
            </a:r>
            <a:endParaRPr lang="ro-RO"/>
          </a:p>
          <a:p>
            <a:endParaRPr lang="ro-RO"/>
          </a:p>
          <a:p>
            <a:endParaRPr lang="ro-R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Nome do ebook</a:t>
            </a:r>
            <a:endParaRPr lang="en-US"/>
          </a:p>
        </p:txBody>
      </p:sp>
      <p:pic>
        <p:nvPicPr>
          <p:cNvPr id="9" name="Imagem 14" descr="Uma imagem contendo comida, desenho&#10;&#10;Descrição gerada com muito alta confiança">
            <a:extLst>
              <a:ext uri="{FF2B5EF4-FFF2-40B4-BE49-F238E27FC236}">
                <a16:creationId xmlns:a16="http://schemas.microsoft.com/office/drawing/2014/main" id="{3790F0EE-81EF-417D-8700-EB1F7C499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58" y="5935040"/>
            <a:ext cx="1693653" cy="68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8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31D4-5CB3-754C-858C-83FA15FFC49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22325" y="825500"/>
            <a:ext cx="3598863" cy="499918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 err="1"/>
              <a:t>Obrigações</a:t>
            </a:r>
            <a:endParaRPr lang="pt-BR" sz="2800" dirty="0" err="1"/>
          </a:p>
          <a:p>
            <a:endParaRPr lang="ro-RO" sz="1200" b="0">
              <a:solidFill>
                <a:schemeClr val="tx1">
                  <a:lumMod val="75000"/>
                  <a:lumOff val="25000"/>
                </a:schemeClr>
              </a:solidFill>
              <a:latin typeface="Cambria"/>
              <a:cs typeface="Cambria"/>
            </a:endParaRPr>
          </a:p>
          <a:p>
            <a:r>
              <a:rPr lang="ro-RO" sz="1200" dirty="0" err="1"/>
              <a:t>Expressões</a:t>
            </a:r>
            <a:r>
              <a:rPr lang="ro-RO" sz="1200" dirty="0"/>
              <a:t> </a:t>
            </a:r>
            <a:r>
              <a:rPr lang="ro-RO" sz="1200" dirty="0" err="1"/>
              <a:t>Obrigatórias</a:t>
            </a:r>
          </a:p>
          <a:p>
            <a:endParaRPr lang="ro-RO" sz="1200" b="0" dirty="0"/>
          </a:p>
          <a:p>
            <a:pPr algn="just"/>
            <a:r>
              <a:rPr lang="ro-RO" sz="1200" b="0" dirty="0"/>
              <a:t>A </a:t>
            </a:r>
            <a:r>
              <a:rPr lang="ro-RO" sz="1200" b="0" dirty="0" err="1"/>
              <a:t>utilização</a:t>
            </a:r>
            <a:r>
              <a:rPr lang="ro-RO" sz="1200" b="0" dirty="0"/>
              <a:t> dos </a:t>
            </a:r>
            <a:r>
              <a:rPr lang="ro-RO" sz="1200" b="0" dirty="0" err="1"/>
              <a:t>documentos</a:t>
            </a:r>
            <a:r>
              <a:rPr lang="ro-RO" sz="1200" b="0" dirty="0"/>
              <a:t> </a:t>
            </a:r>
            <a:r>
              <a:rPr lang="ro-RO" sz="1200" b="0" dirty="0" err="1"/>
              <a:t>fiscais</a:t>
            </a:r>
            <a:r>
              <a:rPr lang="ro-RO" sz="1200" b="0" dirty="0"/>
              <a:t> </a:t>
            </a:r>
            <a:r>
              <a:rPr lang="ro-RO" sz="1200" b="0" dirty="0" err="1"/>
              <a:t>fica</a:t>
            </a:r>
            <a:r>
              <a:rPr lang="ro-RO" sz="1200" b="0" dirty="0"/>
              <a:t> </a:t>
            </a:r>
            <a:r>
              <a:rPr lang="ro-RO" sz="1200" b="0" dirty="0" err="1"/>
              <a:t>condicionada</a:t>
            </a:r>
            <a:r>
              <a:rPr lang="ro-RO" sz="1200" b="0" dirty="0"/>
              <a:t> à </a:t>
            </a:r>
            <a:r>
              <a:rPr lang="ro-RO" sz="1200" b="0" dirty="0" err="1"/>
              <a:t>inutilização</a:t>
            </a:r>
            <a:r>
              <a:rPr lang="ro-RO" sz="1200" b="0" dirty="0"/>
              <a:t> dos campos </a:t>
            </a:r>
            <a:r>
              <a:rPr lang="ro-RO" sz="1200" b="0" dirty="0" err="1"/>
              <a:t>destinados</a:t>
            </a:r>
            <a:r>
              <a:rPr lang="ro-RO" sz="1200" b="0" dirty="0"/>
              <a:t> à </a:t>
            </a:r>
            <a:r>
              <a:rPr lang="ro-RO" sz="1200" b="0" dirty="0" err="1"/>
              <a:t>base</a:t>
            </a:r>
            <a:r>
              <a:rPr lang="ro-RO" sz="1200" b="0" dirty="0"/>
              <a:t> de </a:t>
            </a:r>
            <a:r>
              <a:rPr lang="ro-RO" sz="1200" b="0" dirty="0" err="1"/>
              <a:t>cálculo</a:t>
            </a:r>
            <a:r>
              <a:rPr lang="ro-RO" sz="1200" b="0" dirty="0"/>
              <a:t> e </a:t>
            </a:r>
            <a:r>
              <a:rPr lang="ro-RO" sz="1200" b="0" dirty="0" err="1"/>
              <a:t>ao</a:t>
            </a:r>
            <a:r>
              <a:rPr lang="ro-RO" sz="1200" b="0" dirty="0"/>
              <a:t> </a:t>
            </a:r>
            <a:r>
              <a:rPr lang="ro-RO" sz="1200" b="0" dirty="0" err="1"/>
              <a:t>imposto</a:t>
            </a:r>
            <a:r>
              <a:rPr lang="ro-RO" sz="1200" b="0" dirty="0"/>
              <a:t> </a:t>
            </a:r>
            <a:r>
              <a:rPr lang="ro-RO" sz="1200" b="0" dirty="0" err="1"/>
              <a:t>destacado</a:t>
            </a:r>
            <a:r>
              <a:rPr lang="ro-RO" sz="1200" b="0" dirty="0"/>
              <a:t>, de </a:t>
            </a:r>
            <a:r>
              <a:rPr lang="ro-RO" sz="1200" b="0" dirty="0" err="1"/>
              <a:t>obrigação</a:t>
            </a:r>
            <a:r>
              <a:rPr lang="ro-RO" sz="1200" b="0" dirty="0"/>
              <a:t> </a:t>
            </a:r>
            <a:r>
              <a:rPr lang="ro-RO" sz="1200" b="0" dirty="0" err="1"/>
              <a:t>própria</a:t>
            </a:r>
            <a:r>
              <a:rPr lang="ro-RO" sz="1200" b="0" dirty="0"/>
              <a:t>, </a:t>
            </a:r>
            <a:r>
              <a:rPr lang="ro-RO" sz="1200" b="0" dirty="0" err="1"/>
              <a:t>constando</a:t>
            </a:r>
            <a:r>
              <a:rPr lang="ro-RO" sz="1200" b="0" dirty="0"/>
              <a:t>, </a:t>
            </a:r>
            <a:r>
              <a:rPr lang="ro-RO" sz="1200" b="0" dirty="0" err="1"/>
              <a:t>no</a:t>
            </a:r>
            <a:r>
              <a:rPr lang="ro-RO" sz="1200" b="0" dirty="0"/>
              <a:t> </a:t>
            </a:r>
            <a:r>
              <a:rPr lang="ro-RO" sz="1200" b="0" dirty="0" err="1"/>
              <a:t>campo</a:t>
            </a:r>
            <a:r>
              <a:rPr lang="ro-RO" sz="1200" b="0" dirty="0"/>
              <a:t> </a:t>
            </a:r>
            <a:r>
              <a:rPr lang="ro-RO" sz="1200" b="0" dirty="0" err="1"/>
              <a:t>destinado</a:t>
            </a:r>
            <a:r>
              <a:rPr lang="ro-RO" sz="1200" b="0" dirty="0"/>
              <a:t> </a:t>
            </a:r>
            <a:r>
              <a:rPr lang="ro-RO" sz="1200" b="0" dirty="0" err="1"/>
              <a:t>às</a:t>
            </a:r>
            <a:r>
              <a:rPr lang="ro-RO" sz="1200" b="0" dirty="0"/>
              <a:t> </a:t>
            </a:r>
            <a:r>
              <a:rPr lang="ro-RO" sz="1200" b="0" dirty="0" err="1"/>
              <a:t>informações</a:t>
            </a:r>
            <a:r>
              <a:rPr lang="ro-RO" sz="1200" b="0" dirty="0"/>
              <a:t> </a:t>
            </a:r>
            <a:r>
              <a:rPr lang="ro-RO" sz="1200" b="0" dirty="0" err="1"/>
              <a:t>complementares</a:t>
            </a:r>
            <a:r>
              <a:rPr lang="ro-RO" sz="1200" b="0" dirty="0"/>
              <a:t> ou, </a:t>
            </a:r>
            <a:r>
              <a:rPr lang="ro-RO" sz="1200" b="0" dirty="0" err="1"/>
              <a:t>em</a:t>
            </a:r>
            <a:r>
              <a:rPr lang="ro-RO" sz="1200" b="0" dirty="0"/>
              <a:t> </a:t>
            </a:r>
            <a:r>
              <a:rPr lang="ro-RO" sz="1200" b="0" dirty="0" err="1"/>
              <a:t>sua</a:t>
            </a:r>
            <a:r>
              <a:rPr lang="ro-RO" sz="1200" b="0" dirty="0"/>
              <a:t> </a:t>
            </a:r>
            <a:r>
              <a:rPr lang="ro-RO" sz="1200" b="0" dirty="0" err="1"/>
              <a:t>falta</a:t>
            </a:r>
            <a:r>
              <a:rPr lang="ro-RO" sz="1200" b="0" dirty="0"/>
              <a:t>, </a:t>
            </a:r>
            <a:r>
              <a:rPr lang="ro-RO" sz="1200" b="0" dirty="0" err="1"/>
              <a:t>no</a:t>
            </a:r>
            <a:r>
              <a:rPr lang="ro-RO" sz="1200" b="0" dirty="0"/>
              <a:t> </a:t>
            </a:r>
            <a:r>
              <a:rPr lang="ro-RO" sz="1200" b="0" dirty="0" err="1"/>
              <a:t>corpo</a:t>
            </a:r>
            <a:r>
              <a:rPr lang="ro-RO" sz="1200" b="0" dirty="0"/>
              <a:t> do </a:t>
            </a:r>
            <a:r>
              <a:rPr lang="ro-RO" sz="1200" b="0" dirty="0" err="1"/>
              <a:t>documento</a:t>
            </a:r>
            <a:r>
              <a:rPr lang="ro-RO" sz="1200" b="0" dirty="0"/>
              <a:t>, por </a:t>
            </a:r>
            <a:r>
              <a:rPr lang="ro-RO" sz="1200" b="0" dirty="0" err="1"/>
              <a:t>qualquer</a:t>
            </a:r>
            <a:r>
              <a:rPr lang="ro-RO" sz="1200" b="0" dirty="0"/>
              <a:t> </a:t>
            </a:r>
            <a:r>
              <a:rPr lang="ro-RO" sz="1200" b="0" dirty="0" err="1"/>
              <a:t>meio</a:t>
            </a:r>
            <a:r>
              <a:rPr lang="ro-RO" sz="1200" b="0" dirty="0"/>
              <a:t> </a:t>
            </a:r>
            <a:r>
              <a:rPr lang="ro-RO" sz="1200" b="0" dirty="0" err="1"/>
              <a:t>gráfico</a:t>
            </a:r>
            <a:r>
              <a:rPr lang="ro-RO" sz="1200" b="0" dirty="0"/>
              <a:t> </a:t>
            </a:r>
            <a:r>
              <a:rPr lang="ro-RO" sz="1200" b="0" dirty="0" err="1"/>
              <a:t>indelével</a:t>
            </a:r>
            <a:r>
              <a:rPr lang="ro-RO" sz="1200" b="0" dirty="0"/>
              <a:t>, as </a:t>
            </a:r>
            <a:r>
              <a:rPr lang="ro-RO" sz="1200" b="0" dirty="0" err="1"/>
              <a:t>expressões</a:t>
            </a:r>
            <a:r>
              <a:rPr lang="ro-RO" sz="1200" b="0" dirty="0"/>
              <a:t>:</a:t>
            </a:r>
            <a:endParaRPr lang="ro-RO" dirty="0"/>
          </a:p>
          <a:p>
            <a:pPr algn="just"/>
            <a:endParaRPr lang="ro-RO" sz="1200" b="0" dirty="0"/>
          </a:p>
          <a:p>
            <a:pPr algn="just"/>
            <a:r>
              <a:rPr lang="ro-RO" sz="1200" b="0" dirty="0"/>
              <a:t>I – “DOCUMENTO EMITIDO POR ME OU EPP OPTANTE PELO SIMPLES NACIONAL”; e</a:t>
            </a:r>
            <a:endParaRPr lang="ro-RO" dirty="0"/>
          </a:p>
          <a:p>
            <a:pPr algn="just"/>
            <a:endParaRPr lang="ro-RO" sz="1200" b="0" dirty="0"/>
          </a:p>
          <a:p>
            <a:pPr algn="just"/>
            <a:r>
              <a:rPr lang="ro-RO" sz="1200" b="0" dirty="0"/>
              <a:t>II – “NÃO GERA DIREITO A CRÉDITO FISCAL DE IPI”.</a:t>
            </a:r>
            <a:endParaRPr lang="ro-RO" dirty="0"/>
          </a:p>
          <a:p>
            <a:pPr algn="just"/>
            <a:r>
              <a:rPr lang="ro-RO" sz="1200" b="0" dirty="0"/>
              <a:t>No </a:t>
            </a:r>
            <a:r>
              <a:rPr lang="ro-RO" sz="1200" b="0" dirty="0" err="1"/>
              <a:t>caso</a:t>
            </a:r>
            <a:r>
              <a:rPr lang="ro-RO" sz="1200" b="0" dirty="0"/>
              <a:t> de </a:t>
            </a:r>
            <a:r>
              <a:rPr lang="ro-RO" sz="1200" b="0" dirty="0" err="1"/>
              <a:t>documento</a:t>
            </a:r>
            <a:r>
              <a:rPr lang="ro-RO" sz="1200" b="0" dirty="0"/>
              <a:t> fiscal </a:t>
            </a:r>
            <a:r>
              <a:rPr lang="ro-RO" sz="1200" b="0" dirty="0" err="1"/>
              <a:t>emitido</a:t>
            </a:r>
            <a:r>
              <a:rPr lang="ro-RO" sz="1200" b="0" dirty="0"/>
              <a:t> por ME ou EPP </a:t>
            </a:r>
            <a:r>
              <a:rPr lang="ro-RO" sz="1200" b="0" dirty="0" err="1"/>
              <a:t>optante</a:t>
            </a:r>
            <a:r>
              <a:rPr lang="ro-RO" sz="1200" b="0" dirty="0"/>
              <a:t> </a:t>
            </a:r>
            <a:r>
              <a:rPr lang="ro-RO" sz="1200" b="0" dirty="0" err="1"/>
              <a:t>pelo</a:t>
            </a:r>
            <a:r>
              <a:rPr lang="ro-RO" sz="1200" b="0" dirty="0"/>
              <a:t> </a:t>
            </a:r>
            <a:r>
              <a:rPr lang="ro-RO" sz="1200" b="0" dirty="0" err="1"/>
              <a:t>Simples</a:t>
            </a:r>
            <a:r>
              <a:rPr lang="ro-RO" sz="1200" b="0" dirty="0"/>
              <a:t> </a:t>
            </a:r>
            <a:r>
              <a:rPr lang="ro-RO" sz="1200" b="0" dirty="0" err="1"/>
              <a:t>Nacional</a:t>
            </a:r>
            <a:r>
              <a:rPr lang="ro-RO" sz="1200" b="0" dirty="0"/>
              <a:t> </a:t>
            </a:r>
            <a:r>
              <a:rPr lang="ro-RO" sz="1200" b="0" dirty="0" err="1"/>
              <a:t>impedida</a:t>
            </a:r>
            <a:r>
              <a:rPr lang="ro-RO" sz="1200" b="0" dirty="0"/>
              <a:t> de </a:t>
            </a:r>
            <a:r>
              <a:rPr lang="ro-RO" sz="1200" b="0" dirty="0" err="1"/>
              <a:t>recolher</a:t>
            </a:r>
            <a:r>
              <a:rPr lang="ro-RO" sz="1200" b="0" dirty="0"/>
              <a:t> o ICMS ou o ISS na forma </a:t>
            </a:r>
            <a:r>
              <a:rPr lang="ro-RO" sz="1200" b="0" dirty="0" err="1"/>
              <a:t>desse</a:t>
            </a:r>
            <a:r>
              <a:rPr lang="ro-RO" sz="1200" b="0" dirty="0"/>
              <a:t> </a:t>
            </a:r>
            <a:r>
              <a:rPr lang="ro-RO" sz="1200" b="0" dirty="0" err="1"/>
              <a:t>Regime</a:t>
            </a:r>
            <a:r>
              <a:rPr lang="ro-RO" sz="1200" b="0" dirty="0"/>
              <a:t>, a </a:t>
            </a:r>
            <a:r>
              <a:rPr lang="ro-RO" sz="1200" b="0" dirty="0" err="1"/>
              <a:t>expressão</a:t>
            </a:r>
            <a:r>
              <a:rPr lang="ro-RO" sz="1200" b="0" dirty="0"/>
              <a:t> a </a:t>
            </a:r>
            <a:r>
              <a:rPr lang="ro-RO" sz="1200" b="0" dirty="0" err="1"/>
              <a:t>que</a:t>
            </a:r>
            <a:r>
              <a:rPr lang="ro-RO" sz="1200" b="0" dirty="0"/>
              <a:t> se refere o item II </a:t>
            </a:r>
            <a:r>
              <a:rPr lang="ro-RO" sz="1200" b="0" dirty="0" err="1"/>
              <a:t>será</a:t>
            </a:r>
            <a:r>
              <a:rPr lang="ro-RO" sz="1200" b="0" dirty="0"/>
              <a:t> a </a:t>
            </a:r>
            <a:r>
              <a:rPr lang="ro-RO" sz="1200" b="0" dirty="0" err="1"/>
              <a:t>seguinte</a:t>
            </a:r>
            <a:r>
              <a:rPr lang="ro-RO" sz="1200" b="0" dirty="0"/>
              <a:t>: “NÃO GERA DIREITO A CRÉDITO FISCAL DE IPI”.</a:t>
            </a:r>
            <a:endParaRPr lang="ro-RO" dirty="0"/>
          </a:p>
          <a:p>
            <a:pPr algn="just"/>
            <a:endParaRPr lang="ro-RO" sz="1200" b="0" dirty="0"/>
          </a:p>
          <a:p>
            <a:endParaRPr lang="ro-RO" sz="1200" b="0" dirty="0">
              <a:solidFill>
                <a:srgbClr val="2D3C4B"/>
              </a:solidFill>
              <a:cs typeface="Cambr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Nome do ebook</a:t>
            </a:r>
            <a:endParaRPr lang="en-US"/>
          </a:p>
        </p:txBody>
      </p:sp>
      <p:pic>
        <p:nvPicPr>
          <p:cNvPr id="4" name="Imagem 14" descr="Uma imagem contendo comida, desenho&#10;&#10;Descrição gerada com muito alta confiança">
            <a:extLst>
              <a:ext uri="{FF2B5EF4-FFF2-40B4-BE49-F238E27FC236}">
                <a16:creationId xmlns:a16="http://schemas.microsoft.com/office/drawing/2014/main" id="{772B6D05-AC2F-48BF-9271-56565089A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58" y="5935040"/>
            <a:ext cx="1693653" cy="681355"/>
          </a:xfrm>
          <a:prstGeom prst="rect">
            <a:avLst/>
          </a:prstGeom>
        </p:spPr>
      </p:pic>
      <p:pic>
        <p:nvPicPr>
          <p:cNvPr id="8" name="Imagem 8" descr="Uma imagem contendo cabo&#10;&#10;Descrição gerada com muito alta confiança">
            <a:extLst>
              <a:ext uri="{FF2B5EF4-FFF2-40B4-BE49-F238E27FC236}">
                <a16:creationId xmlns:a16="http://schemas.microsoft.com/office/drawing/2014/main" id="{E8D68F0A-D2ED-471D-84D0-3D73028B0032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4695825" y="1642268"/>
            <a:ext cx="3595688" cy="3595688"/>
          </a:xfrm>
        </p:spPr>
      </p:pic>
    </p:spTree>
    <p:extLst>
      <p:ext uri="{BB962C8B-B14F-4D97-AF65-F5344CB8AC3E}">
        <p14:creationId xmlns:p14="http://schemas.microsoft.com/office/powerpoint/2010/main" val="3778854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31D4-5CB3-754C-858C-83FA15FFC49A}" type="slidenum">
              <a:rPr lang="en-US" smtClean="0"/>
              <a:t>28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325" y="825500"/>
            <a:ext cx="5847210" cy="52292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err="1"/>
              <a:t>Obrigações</a:t>
            </a:r>
            <a:endParaRPr lang="pt-BR" sz="2800" err="1"/>
          </a:p>
          <a:p>
            <a:endParaRPr lang="fr-FR" sz="1200" b="0" dirty="0"/>
          </a:p>
          <a:p>
            <a:r>
              <a:rPr lang="fr-FR" sz="1200"/>
              <a:t>Livros </a:t>
            </a:r>
            <a:r>
              <a:rPr lang="fr-FR" sz="1200" err="1"/>
              <a:t>fiscais</a:t>
            </a:r>
            <a:r>
              <a:rPr lang="fr-FR" sz="1200"/>
              <a:t> e </a:t>
            </a:r>
            <a:r>
              <a:rPr lang="fr-FR" sz="1200" err="1"/>
              <a:t>contábeis</a:t>
            </a:r>
            <a:endParaRPr lang="fr-FR" err="1"/>
          </a:p>
          <a:p>
            <a:endParaRPr lang="fr-FR" sz="1200" b="0" dirty="0"/>
          </a:p>
          <a:p>
            <a:pPr algn="just"/>
            <a:r>
              <a:rPr lang="fr-FR" sz="1200" b="0" dirty="0"/>
              <a:t>As </a:t>
            </a:r>
            <a:r>
              <a:rPr lang="fr-FR" sz="1200" b="0" err="1"/>
              <a:t>empresas</a:t>
            </a:r>
            <a:r>
              <a:rPr lang="fr-FR" sz="1200" b="0" dirty="0"/>
              <a:t> </a:t>
            </a:r>
            <a:r>
              <a:rPr lang="fr-FR" sz="1200" b="0" err="1"/>
              <a:t>optantes</a:t>
            </a:r>
            <a:r>
              <a:rPr lang="fr-FR" sz="1200" b="0" dirty="0"/>
              <a:t> pelo Simples </a:t>
            </a:r>
            <a:r>
              <a:rPr lang="fr-FR" sz="1200" b="0" err="1"/>
              <a:t>Nacional</a:t>
            </a:r>
            <a:r>
              <a:rPr lang="fr-FR" sz="1200" b="0" dirty="0"/>
              <a:t> </a:t>
            </a:r>
            <a:r>
              <a:rPr lang="fr-FR" sz="1200" b="0" err="1"/>
              <a:t>deverão</a:t>
            </a:r>
            <a:r>
              <a:rPr lang="fr-FR" sz="1200" b="0" dirty="0"/>
              <a:t> </a:t>
            </a:r>
            <a:r>
              <a:rPr lang="fr-FR" sz="1200" b="0" err="1"/>
              <a:t>adotar</a:t>
            </a:r>
            <a:r>
              <a:rPr lang="fr-FR" sz="1200" b="0" dirty="0"/>
              <a:t> para os </a:t>
            </a:r>
            <a:r>
              <a:rPr lang="fr-FR" sz="1200" b="0" err="1"/>
              <a:t>registros</a:t>
            </a:r>
            <a:r>
              <a:rPr lang="fr-FR" sz="1200" b="0" dirty="0"/>
              <a:t> e </a:t>
            </a:r>
            <a:r>
              <a:rPr lang="fr-FR" sz="1200" b="0" err="1"/>
              <a:t>controles</a:t>
            </a:r>
            <a:r>
              <a:rPr lang="fr-FR" sz="1200" b="0" dirty="0"/>
              <a:t> </a:t>
            </a:r>
            <a:r>
              <a:rPr lang="fr-FR" sz="1200" b="0" err="1"/>
              <a:t>das</a:t>
            </a:r>
            <a:r>
              <a:rPr lang="fr-FR" sz="1200" b="0" dirty="0"/>
              <a:t> </a:t>
            </a:r>
            <a:r>
              <a:rPr lang="fr-FR" sz="1200" b="0" err="1"/>
              <a:t>operações</a:t>
            </a:r>
            <a:r>
              <a:rPr lang="fr-FR" sz="1200" b="0" dirty="0"/>
              <a:t> e </a:t>
            </a:r>
            <a:r>
              <a:rPr lang="fr-FR" sz="1200" b="0" err="1"/>
              <a:t>prestações</a:t>
            </a:r>
            <a:r>
              <a:rPr lang="fr-FR" sz="1200" b="0" dirty="0"/>
              <a:t> </a:t>
            </a:r>
            <a:r>
              <a:rPr lang="fr-FR" sz="1200" b="0" err="1"/>
              <a:t>por</a:t>
            </a:r>
            <a:r>
              <a:rPr lang="fr-FR" sz="1200" b="0" dirty="0"/>
              <a:t> </a:t>
            </a:r>
            <a:r>
              <a:rPr lang="fr-FR" sz="1200" b="0" err="1"/>
              <a:t>elas</a:t>
            </a:r>
            <a:r>
              <a:rPr lang="fr-FR" sz="1200" b="0" dirty="0"/>
              <a:t> </a:t>
            </a:r>
            <a:r>
              <a:rPr lang="fr-FR" sz="1200" b="0" err="1"/>
              <a:t>realizadas</a:t>
            </a:r>
            <a:r>
              <a:rPr lang="fr-FR" sz="1200" b="0" dirty="0"/>
              <a:t>:</a:t>
            </a:r>
            <a:endParaRPr lang="fr-FR" dirty="0"/>
          </a:p>
          <a:p>
            <a:pPr algn="just"/>
            <a:endParaRPr lang="fr-FR" sz="1200" b="0" dirty="0"/>
          </a:p>
          <a:p>
            <a:pPr algn="just"/>
            <a:r>
              <a:rPr lang="fr-FR" sz="1200" b="0" dirty="0"/>
              <a:t>I – </a:t>
            </a:r>
            <a:r>
              <a:rPr lang="fr-FR" sz="1200" b="0" err="1"/>
              <a:t>Livro</a:t>
            </a:r>
            <a:r>
              <a:rPr lang="fr-FR" sz="1200" b="0" dirty="0"/>
              <a:t> </a:t>
            </a:r>
            <a:r>
              <a:rPr lang="fr-FR" sz="1200" b="0" err="1"/>
              <a:t>Caixa</a:t>
            </a:r>
            <a:r>
              <a:rPr lang="fr-FR" sz="1200" b="0" dirty="0"/>
              <a:t>, no </a:t>
            </a:r>
            <a:r>
              <a:rPr lang="fr-FR" sz="1200" b="0" err="1"/>
              <a:t>qual</a:t>
            </a:r>
            <a:r>
              <a:rPr lang="fr-FR" sz="1200" b="0" dirty="0"/>
              <a:t> </a:t>
            </a:r>
            <a:r>
              <a:rPr lang="fr-FR" sz="1200" b="0" err="1"/>
              <a:t>deverá</a:t>
            </a:r>
            <a:r>
              <a:rPr lang="fr-FR" sz="1200" b="0" dirty="0"/>
              <a:t> </a:t>
            </a:r>
            <a:r>
              <a:rPr lang="fr-FR" sz="1200" b="0" err="1"/>
              <a:t>estar</a:t>
            </a:r>
            <a:r>
              <a:rPr lang="fr-FR" sz="1200" b="0" dirty="0"/>
              <a:t> </a:t>
            </a:r>
            <a:r>
              <a:rPr lang="fr-FR" sz="1200" b="0" err="1"/>
              <a:t>escriturada</a:t>
            </a:r>
            <a:r>
              <a:rPr lang="fr-FR" sz="1200" b="0" dirty="0"/>
              <a:t> </a:t>
            </a:r>
            <a:r>
              <a:rPr lang="fr-FR" sz="1200" b="0" err="1"/>
              <a:t>toda</a:t>
            </a:r>
            <a:r>
              <a:rPr lang="fr-FR" sz="1200" b="0" dirty="0"/>
              <a:t> a sua </a:t>
            </a:r>
            <a:r>
              <a:rPr lang="fr-FR" sz="1200" b="0" err="1"/>
              <a:t>movimentação</a:t>
            </a:r>
            <a:r>
              <a:rPr lang="fr-FR" sz="1200" b="0" dirty="0"/>
              <a:t> </a:t>
            </a:r>
            <a:r>
              <a:rPr lang="fr-FR" sz="1200" b="0" err="1"/>
              <a:t>financeira</a:t>
            </a:r>
            <a:r>
              <a:rPr lang="fr-FR" sz="1200" b="0" dirty="0"/>
              <a:t> e </a:t>
            </a:r>
            <a:r>
              <a:rPr lang="fr-FR" sz="1200" b="0" err="1"/>
              <a:t>bancária</a:t>
            </a:r>
            <a:r>
              <a:rPr lang="fr-FR" sz="1200" b="0" dirty="0"/>
              <a:t>;</a:t>
            </a:r>
            <a:endParaRPr lang="fr-FR" dirty="0"/>
          </a:p>
          <a:p>
            <a:pPr algn="just"/>
            <a:r>
              <a:rPr lang="fr-FR" sz="1200" b="0" dirty="0"/>
              <a:t>II – </a:t>
            </a:r>
            <a:r>
              <a:rPr lang="fr-FR" sz="1200" b="0" err="1"/>
              <a:t>Livro</a:t>
            </a:r>
            <a:r>
              <a:rPr lang="fr-FR" sz="1200" b="0" dirty="0"/>
              <a:t> </a:t>
            </a:r>
            <a:r>
              <a:rPr lang="fr-FR" sz="1200" b="0" err="1"/>
              <a:t>Registro</a:t>
            </a:r>
            <a:r>
              <a:rPr lang="fr-FR" sz="1200" b="0" dirty="0"/>
              <a:t> de </a:t>
            </a:r>
            <a:r>
              <a:rPr lang="fr-FR" sz="1200" b="0" err="1"/>
              <a:t>Inventário</a:t>
            </a:r>
            <a:r>
              <a:rPr lang="fr-FR" sz="1200" b="0" dirty="0"/>
              <a:t>, no </a:t>
            </a:r>
            <a:r>
              <a:rPr lang="fr-FR" sz="1200" b="0" err="1"/>
              <a:t>qual</a:t>
            </a:r>
            <a:r>
              <a:rPr lang="fr-FR" sz="1200" b="0" dirty="0"/>
              <a:t> </a:t>
            </a:r>
            <a:r>
              <a:rPr lang="fr-FR" sz="1200" b="0" err="1"/>
              <a:t>deverão</a:t>
            </a:r>
            <a:r>
              <a:rPr lang="fr-FR" sz="1200" b="0" dirty="0"/>
              <a:t> </a:t>
            </a:r>
            <a:r>
              <a:rPr lang="fr-FR" sz="1200" b="0" err="1"/>
              <a:t>constar</a:t>
            </a:r>
            <a:r>
              <a:rPr lang="fr-FR" sz="1200" b="0" dirty="0"/>
              <a:t> </a:t>
            </a:r>
            <a:r>
              <a:rPr lang="fr-FR" sz="1200" b="0" err="1"/>
              <a:t>registrados</a:t>
            </a:r>
            <a:r>
              <a:rPr lang="fr-FR" sz="1200" b="0" dirty="0"/>
              <a:t> os estoques </a:t>
            </a:r>
            <a:r>
              <a:rPr lang="fr-FR" sz="1200" b="0" err="1"/>
              <a:t>existentes</a:t>
            </a:r>
            <a:r>
              <a:rPr lang="fr-FR" sz="1200" b="0" dirty="0"/>
              <a:t> no </a:t>
            </a:r>
            <a:r>
              <a:rPr lang="fr-FR" sz="1200" b="0" err="1"/>
              <a:t>término</a:t>
            </a:r>
            <a:r>
              <a:rPr lang="fr-FR" sz="1200" b="0" dirty="0"/>
              <a:t> de </a:t>
            </a:r>
            <a:r>
              <a:rPr lang="fr-FR" sz="1200" b="0" err="1"/>
              <a:t>cada</a:t>
            </a:r>
            <a:r>
              <a:rPr lang="fr-FR" sz="1200" b="0" dirty="0"/>
              <a:t> </a:t>
            </a:r>
            <a:r>
              <a:rPr lang="fr-FR" sz="1200" b="0" err="1"/>
              <a:t>ano-calendário</a:t>
            </a:r>
            <a:r>
              <a:rPr lang="fr-FR" sz="1200" b="0" dirty="0"/>
              <a:t>, </a:t>
            </a:r>
            <a:r>
              <a:rPr lang="fr-FR" sz="1200" b="0" err="1"/>
              <a:t>quando</a:t>
            </a:r>
            <a:r>
              <a:rPr lang="fr-FR" sz="1200" b="0" dirty="0"/>
              <a:t> </a:t>
            </a:r>
            <a:r>
              <a:rPr lang="fr-FR" sz="1200" b="0" err="1"/>
              <a:t>contribuinte</a:t>
            </a:r>
            <a:r>
              <a:rPr lang="fr-FR" sz="1200" b="0" dirty="0"/>
              <a:t> do ICMS;</a:t>
            </a:r>
            <a:endParaRPr lang="fr-FR" dirty="0"/>
          </a:p>
          <a:p>
            <a:pPr algn="just"/>
            <a:r>
              <a:rPr lang="fr-FR" sz="1200" b="0" dirty="0"/>
              <a:t>III – </a:t>
            </a:r>
            <a:r>
              <a:rPr lang="fr-FR" sz="1200" b="0" err="1"/>
              <a:t>Livro</a:t>
            </a:r>
            <a:r>
              <a:rPr lang="fr-FR" sz="1200" b="0" dirty="0"/>
              <a:t> </a:t>
            </a:r>
            <a:r>
              <a:rPr lang="fr-FR" sz="1200" b="0" err="1"/>
              <a:t>Registro</a:t>
            </a:r>
            <a:r>
              <a:rPr lang="fr-FR" sz="1200" b="0" dirty="0"/>
              <a:t> de </a:t>
            </a:r>
            <a:r>
              <a:rPr lang="fr-FR" sz="1200" b="0" err="1"/>
              <a:t>Entradas</a:t>
            </a:r>
            <a:r>
              <a:rPr lang="fr-FR" sz="1200" b="0" dirty="0"/>
              <a:t>, </a:t>
            </a:r>
            <a:r>
              <a:rPr lang="fr-FR" sz="1200" b="0" err="1"/>
              <a:t>modelo</a:t>
            </a:r>
            <a:r>
              <a:rPr lang="fr-FR" sz="1200" b="0" dirty="0"/>
              <a:t> 1 ou 1-A, </a:t>
            </a:r>
            <a:r>
              <a:rPr lang="fr-FR" sz="1200" b="0" err="1"/>
              <a:t>destinado</a:t>
            </a:r>
            <a:r>
              <a:rPr lang="fr-FR" sz="1200" b="0" dirty="0"/>
              <a:t> à </a:t>
            </a:r>
            <a:r>
              <a:rPr lang="fr-FR" sz="1200" b="0" err="1"/>
              <a:t>escrituração</a:t>
            </a:r>
            <a:r>
              <a:rPr lang="fr-FR" sz="1200" b="0" dirty="0"/>
              <a:t> dos </a:t>
            </a:r>
            <a:r>
              <a:rPr lang="fr-FR" sz="1200" b="0" err="1"/>
              <a:t>documentos</a:t>
            </a:r>
            <a:r>
              <a:rPr lang="fr-FR" sz="1200" b="0" dirty="0"/>
              <a:t> </a:t>
            </a:r>
            <a:r>
              <a:rPr lang="fr-FR" sz="1200" b="0" err="1"/>
              <a:t>fiscais</a:t>
            </a:r>
            <a:r>
              <a:rPr lang="fr-FR" sz="1200" b="0" dirty="0"/>
              <a:t> </a:t>
            </a:r>
            <a:r>
              <a:rPr lang="fr-FR" sz="1200" b="0" err="1"/>
              <a:t>relativos</a:t>
            </a:r>
            <a:r>
              <a:rPr lang="fr-FR" sz="1200" b="0" dirty="0"/>
              <a:t> </a:t>
            </a:r>
            <a:r>
              <a:rPr lang="fr-FR" sz="1200" b="0" err="1"/>
              <a:t>às</a:t>
            </a:r>
            <a:r>
              <a:rPr lang="fr-FR" sz="1200" b="0" dirty="0"/>
              <a:t> </a:t>
            </a:r>
            <a:r>
              <a:rPr lang="fr-FR" sz="1200" b="0" err="1"/>
              <a:t>entradas</a:t>
            </a:r>
            <a:r>
              <a:rPr lang="fr-FR" sz="1200" b="0" dirty="0"/>
              <a:t> de </a:t>
            </a:r>
            <a:r>
              <a:rPr lang="fr-FR" sz="1200" b="0" err="1"/>
              <a:t>mercadorias</a:t>
            </a:r>
            <a:r>
              <a:rPr lang="fr-FR" sz="1200" b="0" dirty="0"/>
              <a:t> ou bens e </a:t>
            </a:r>
            <a:r>
              <a:rPr lang="fr-FR" sz="1200" b="0" err="1"/>
              <a:t>às</a:t>
            </a:r>
            <a:r>
              <a:rPr lang="fr-FR" sz="1200" b="0" dirty="0"/>
              <a:t> </a:t>
            </a:r>
            <a:r>
              <a:rPr lang="fr-FR" sz="1200" b="0" err="1"/>
              <a:t>aquisições</a:t>
            </a:r>
            <a:r>
              <a:rPr lang="fr-FR" sz="1200" b="0" dirty="0"/>
              <a:t> de </a:t>
            </a:r>
            <a:r>
              <a:rPr lang="fr-FR" sz="1200" b="0" err="1"/>
              <a:t>serviços</a:t>
            </a:r>
            <a:r>
              <a:rPr lang="fr-FR" sz="1200" b="0" dirty="0"/>
              <a:t> de transporte e de </a:t>
            </a:r>
            <a:r>
              <a:rPr lang="fr-FR" sz="1200" b="0" err="1"/>
              <a:t>comunicação</a:t>
            </a:r>
            <a:r>
              <a:rPr lang="fr-FR" sz="1200" b="0" dirty="0"/>
              <a:t> </a:t>
            </a:r>
            <a:r>
              <a:rPr lang="fr-FR" sz="1200" b="0" err="1"/>
              <a:t>efetuadas</a:t>
            </a:r>
            <a:r>
              <a:rPr lang="fr-FR" sz="1200" b="0" dirty="0"/>
              <a:t> a </a:t>
            </a:r>
            <a:r>
              <a:rPr lang="fr-FR" sz="1200" b="0" err="1"/>
              <a:t>qualquer</a:t>
            </a:r>
            <a:r>
              <a:rPr lang="fr-FR" sz="1200" b="0" dirty="0"/>
              <a:t> </a:t>
            </a:r>
            <a:r>
              <a:rPr lang="fr-FR" sz="1200" b="0" err="1"/>
              <a:t>título</a:t>
            </a:r>
            <a:r>
              <a:rPr lang="fr-FR" sz="1200" b="0" dirty="0"/>
              <a:t> pelo </a:t>
            </a:r>
            <a:r>
              <a:rPr lang="fr-FR" sz="1200" b="0" err="1"/>
              <a:t>estabelecimento</a:t>
            </a:r>
            <a:r>
              <a:rPr lang="fr-FR" sz="1200" b="0" dirty="0"/>
              <a:t>, </a:t>
            </a:r>
            <a:r>
              <a:rPr lang="fr-FR" sz="1200" b="0" err="1"/>
              <a:t>quando</a:t>
            </a:r>
            <a:r>
              <a:rPr lang="fr-FR" sz="1200" b="0" dirty="0"/>
              <a:t> </a:t>
            </a:r>
            <a:r>
              <a:rPr lang="fr-FR" sz="1200" b="0" err="1"/>
              <a:t>contribuinte</a:t>
            </a:r>
            <a:r>
              <a:rPr lang="fr-FR" sz="1200" b="0" dirty="0"/>
              <a:t> do ICMS;</a:t>
            </a:r>
            <a:endParaRPr lang="fr-FR" dirty="0"/>
          </a:p>
          <a:p>
            <a:pPr algn="just"/>
            <a:r>
              <a:rPr lang="fr-FR" sz="1200" b="0" dirty="0"/>
              <a:t>IV – </a:t>
            </a:r>
            <a:r>
              <a:rPr lang="fr-FR" sz="1200" b="0" err="1"/>
              <a:t>Livro</a:t>
            </a:r>
            <a:r>
              <a:rPr lang="fr-FR" sz="1200" b="0" dirty="0"/>
              <a:t> </a:t>
            </a:r>
            <a:r>
              <a:rPr lang="fr-FR" sz="1200" b="0" err="1"/>
              <a:t>Registro</a:t>
            </a:r>
            <a:r>
              <a:rPr lang="fr-FR" sz="1200" b="0" dirty="0"/>
              <a:t> dos </a:t>
            </a:r>
            <a:r>
              <a:rPr lang="fr-FR" sz="1200" b="0" err="1"/>
              <a:t>Serviços</a:t>
            </a:r>
            <a:r>
              <a:rPr lang="fr-FR" sz="1200" b="0" dirty="0"/>
              <a:t> </a:t>
            </a:r>
            <a:r>
              <a:rPr lang="fr-FR" sz="1200" b="0" err="1"/>
              <a:t>Prestados</a:t>
            </a:r>
            <a:r>
              <a:rPr lang="fr-FR" sz="1200" b="0" dirty="0"/>
              <a:t>, </a:t>
            </a:r>
            <a:r>
              <a:rPr lang="fr-FR" sz="1200" b="0" err="1"/>
              <a:t>destinado</a:t>
            </a:r>
            <a:r>
              <a:rPr lang="fr-FR" sz="1200" b="0" dirty="0"/>
              <a:t> ao </a:t>
            </a:r>
            <a:r>
              <a:rPr lang="fr-FR" sz="1200" b="0" err="1"/>
              <a:t>registro</a:t>
            </a:r>
            <a:r>
              <a:rPr lang="fr-FR" sz="1200" b="0" dirty="0"/>
              <a:t> dos </a:t>
            </a:r>
            <a:r>
              <a:rPr lang="fr-FR" sz="1200" b="0" err="1"/>
              <a:t>documentos</a:t>
            </a:r>
            <a:r>
              <a:rPr lang="fr-FR" sz="1200" b="0" dirty="0"/>
              <a:t> </a:t>
            </a:r>
            <a:r>
              <a:rPr lang="fr-FR" sz="1200" b="0" err="1"/>
              <a:t>fiscais</a:t>
            </a:r>
            <a:r>
              <a:rPr lang="fr-FR" sz="1200" b="0" dirty="0"/>
              <a:t> </a:t>
            </a:r>
            <a:r>
              <a:rPr lang="fr-FR" sz="1200" b="0" err="1"/>
              <a:t>relativos</a:t>
            </a:r>
            <a:r>
              <a:rPr lang="fr-FR" sz="1200" b="0" dirty="0"/>
              <a:t> aos </a:t>
            </a:r>
            <a:r>
              <a:rPr lang="fr-FR" sz="1200" b="0" err="1"/>
              <a:t>serviços</a:t>
            </a:r>
            <a:r>
              <a:rPr lang="fr-FR" sz="1200" b="0" dirty="0"/>
              <a:t> </a:t>
            </a:r>
            <a:r>
              <a:rPr lang="fr-FR" sz="1200" b="0" err="1"/>
              <a:t>prestados</a:t>
            </a:r>
            <a:r>
              <a:rPr lang="fr-FR" sz="1200" b="0" dirty="0"/>
              <a:t> </a:t>
            </a:r>
            <a:r>
              <a:rPr lang="fr-FR" sz="1200" b="0" err="1"/>
              <a:t>sujeitos</a:t>
            </a:r>
            <a:r>
              <a:rPr lang="fr-FR" sz="1200" b="0" dirty="0"/>
              <a:t> ao ISS, </a:t>
            </a:r>
            <a:r>
              <a:rPr lang="fr-FR" sz="1200" b="0" err="1"/>
              <a:t>quando</a:t>
            </a:r>
            <a:r>
              <a:rPr lang="fr-FR" sz="1200" b="0" dirty="0"/>
              <a:t> </a:t>
            </a:r>
            <a:r>
              <a:rPr lang="fr-FR" sz="1200" b="0" err="1"/>
              <a:t>contribuinte</a:t>
            </a:r>
            <a:r>
              <a:rPr lang="fr-FR" sz="1200" b="0" dirty="0"/>
              <a:t> do ISS;</a:t>
            </a:r>
            <a:endParaRPr lang="fr-FR" dirty="0"/>
          </a:p>
          <a:p>
            <a:pPr algn="just"/>
            <a:r>
              <a:rPr lang="fr-FR" sz="1200" b="0" dirty="0"/>
              <a:t>V – </a:t>
            </a:r>
            <a:r>
              <a:rPr lang="fr-FR" sz="1200" b="0" err="1"/>
              <a:t>Livro</a:t>
            </a:r>
            <a:r>
              <a:rPr lang="fr-FR" sz="1200" b="0" dirty="0"/>
              <a:t> </a:t>
            </a:r>
            <a:r>
              <a:rPr lang="fr-FR" sz="1200" b="0" err="1"/>
              <a:t>Registro</a:t>
            </a:r>
            <a:r>
              <a:rPr lang="fr-FR" sz="1200" b="0" dirty="0"/>
              <a:t> de </a:t>
            </a:r>
            <a:r>
              <a:rPr lang="fr-FR" sz="1200" b="0" err="1"/>
              <a:t>Serviços</a:t>
            </a:r>
            <a:r>
              <a:rPr lang="fr-FR" sz="1200" b="0" dirty="0"/>
              <a:t> </a:t>
            </a:r>
            <a:r>
              <a:rPr lang="fr-FR" sz="1200" b="0" err="1"/>
              <a:t>Tomados</a:t>
            </a:r>
            <a:r>
              <a:rPr lang="fr-FR" sz="1200" b="0" dirty="0"/>
              <a:t>, </a:t>
            </a:r>
            <a:r>
              <a:rPr lang="fr-FR" sz="1200" b="0" err="1"/>
              <a:t>destinado</a:t>
            </a:r>
            <a:r>
              <a:rPr lang="fr-FR" sz="1200" b="0" dirty="0"/>
              <a:t> ao </a:t>
            </a:r>
            <a:r>
              <a:rPr lang="fr-FR" sz="1200" b="0" err="1"/>
              <a:t>registro</a:t>
            </a:r>
            <a:r>
              <a:rPr lang="fr-FR" sz="1200" b="0" dirty="0"/>
              <a:t> dos </a:t>
            </a:r>
            <a:r>
              <a:rPr lang="fr-FR" sz="1200" b="0" err="1"/>
              <a:t>documentos</a:t>
            </a:r>
            <a:r>
              <a:rPr lang="fr-FR" sz="1200" b="0" dirty="0"/>
              <a:t> </a:t>
            </a:r>
            <a:r>
              <a:rPr lang="fr-FR" sz="1200" b="0" err="1"/>
              <a:t>fiscais</a:t>
            </a:r>
            <a:r>
              <a:rPr lang="fr-FR" sz="1200" b="0" dirty="0"/>
              <a:t> </a:t>
            </a:r>
            <a:r>
              <a:rPr lang="fr-FR" sz="1200" b="0" err="1"/>
              <a:t>relativos</a:t>
            </a:r>
            <a:r>
              <a:rPr lang="fr-FR" sz="1200" b="0" dirty="0"/>
              <a:t> aos </a:t>
            </a:r>
            <a:r>
              <a:rPr lang="fr-FR" sz="1200" b="0" err="1"/>
              <a:t>serviços</a:t>
            </a:r>
            <a:r>
              <a:rPr lang="fr-FR" sz="1200" b="0" dirty="0"/>
              <a:t> </a:t>
            </a:r>
            <a:r>
              <a:rPr lang="fr-FR" sz="1200" b="0" err="1"/>
              <a:t>tomados</a:t>
            </a:r>
            <a:r>
              <a:rPr lang="fr-FR" sz="1200" b="0" dirty="0"/>
              <a:t> </a:t>
            </a:r>
            <a:r>
              <a:rPr lang="fr-FR" sz="1200" b="0" err="1"/>
              <a:t>sujeitos</a:t>
            </a:r>
            <a:r>
              <a:rPr lang="fr-FR" sz="1200" b="0" dirty="0"/>
              <a:t> ao ISS;</a:t>
            </a:r>
            <a:endParaRPr lang="fr-FR" dirty="0"/>
          </a:p>
          <a:p>
            <a:pPr algn="just"/>
            <a:r>
              <a:rPr lang="fr-FR" sz="1200" b="0" dirty="0"/>
              <a:t>VI – </a:t>
            </a:r>
            <a:r>
              <a:rPr lang="fr-FR" sz="1200" b="0" err="1"/>
              <a:t>Livro</a:t>
            </a:r>
            <a:r>
              <a:rPr lang="fr-FR" sz="1200" b="0" dirty="0"/>
              <a:t> de </a:t>
            </a:r>
            <a:r>
              <a:rPr lang="fr-FR" sz="1200" b="0" err="1"/>
              <a:t>Registro</a:t>
            </a:r>
            <a:r>
              <a:rPr lang="fr-FR" sz="1200" b="0" dirty="0"/>
              <a:t> de </a:t>
            </a:r>
            <a:r>
              <a:rPr lang="fr-FR" sz="1200" b="0" err="1"/>
              <a:t>Entrada</a:t>
            </a:r>
            <a:r>
              <a:rPr lang="fr-FR" sz="1200" b="0" dirty="0"/>
              <a:t> e </a:t>
            </a:r>
            <a:r>
              <a:rPr lang="fr-FR" sz="1200" b="0" err="1"/>
              <a:t>Saída</a:t>
            </a:r>
            <a:r>
              <a:rPr lang="fr-FR" sz="1200" b="0" dirty="0"/>
              <a:t> de Selo de </a:t>
            </a:r>
            <a:r>
              <a:rPr lang="fr-FR" sz="1200" b="0" err="1"/>
              <a:t>Controle</a:t>
            </a:r>
            <a:r>
              <a:rPr lang="fr-FR" sz="1200" b="0" dirty="0"/>
              <a:t>, </a:t>
            </a:r>
            <a:r>
              <a:rPr lang="fr-FR" sz="1200" b="0" err="1"/>
              <a:t>caso</a:t>
            </a:r>
            <a:r>
              <a:rPr lang="fr-FR" sz="1200" b="0" dirty="0"/>
              <a:t> </a:t>
            </a:r>
            <a:r>
              <a:rPr lang="fr-FR" sz="1200" b="0" err="1"/>
              <a:t>exigível</a:t>
            </a:r>
            <a:r>
              <a:rPr lang="fr-FR" sz="1200" b="0" dirty="0"/>
              <a:t> pela </a:t>
            </a:r>
            <a:r>
              <a:rPr lang="fr-FR" sz="1200" b="0" err="1"/>
              <a:t>legislação</a:t>
            </a:r>
            <a:r>
              <a:rPr lang="fr-FR" sz="1200" b="0" dirty="0"/>
              <a:t> do </a:t>
            </a:r>
            <a:r>
              <a:rPr lang="fr-FR" sz="1200" b="0" err="1"/>
              <a:t>Imposto</a:t>
            </a:r>
            <a:r>
              <a:rPr lang="fr-FR" sz="1200" b="0" dirty="0"/>
              <a:t> sobre </a:t>
            </a:r>
            <a:r>
              <a:rPr lang="fr-FR" sz="1200" b="0" err="1"/>
              <a:t>Produtos</a:t>
            </a:r>
            <a:r>
              <a:rPr lang="fr-FR" sz="1200" b="0" dirty="0"/>
              <a:t> </a:t>
            </a:r>
            <a:r>
              <a:rPr lang="fr-FR" sz="1200" b="0" err="1"/>
              <a:t>Industrializados</a:t>
            </a:r>
            <a:r>
              <a:rPr lang="fr-FR" sz="1200" b="0" dirty="0"/>
              <a:t> – IPI.</a:t>
            </a:r>
            <a:endParaRPr lang="fr-FR" dirty="0"/>
          </a:p>
          <a:p>
            <a:pPr algn="just"/>
            <a:r>
              <a:rPr lang="fr-FR" sz="1200" b="0" err="1"/>
              <a:t>Pode</a:t>
            </a:r>
            <a:r>
              <a:rPr lang="fr-FR" sz="1200" b="0" dirty="0"/>
              <a:t> </a:t>
            </a:r>
            <a:r>
              <a:rPr lang="fr-FR" sz="1200" b="0" err="1"/>
              <a:t>ocorrer</a:t>
            </a:r>
            <a:r>
              <a:rPr lang="fr-FR" sz="1200" b="0" dirty="0"/>
              <a:t> a dispensa </a:t>
            </a:r>
            <a:r>
              <a:rPr lang="fr-FR" sz="1200" b="0" err="1"/>
              <a:t>em</a:t>
            </a:r>
            <a:r>
              <a:rPr lang="fr-FR" sz="1200" b="0" dirty="0"/>
              <a:t> </a:t>
            </a:r>
            <a:r>
              <a:rPr lang="fr-FR" sz="1200" b="0" err="1"/>
              <a:t>alguns</a:t>
            </a:r>
            <a:r>
              <a:rPr lang="fr-FR" sz="1200" b="0" dirty="0"/>
              <a:t> </a:t>
            </a:r>
            <a:r>
              <a:rPr lang="fr-FR" sz="1200" b="0" err="1"/>
              <a:t>casos</a:t>
            </a:r>
            <a:r>
              <a:rPr lang="fr-FR" sz="1200" b="0" dirty="0"/>
              <a:t> dos </a:t>
            </a:r>
            <a:r>
              <a:rPr lang="fr-FR" sz="1200" b="0" err="1"/>
              <a:t>livros</a:t>
            </a:r>
            <a:r>
              <a:rPr lang="fr-FR" sz="1200" b="0" dirty="0"/>
              <a:t> </a:t>
            </a:r>
            <a:r>
              <a:rPr lang="fr-FR" sz="1200" b="0" err="1"/>
              <a:t>fiscais</a:t>
            </a:r>
            <a:r>
              <a:rPr lang="fr-FR" sz="1200" b="0" dirty="0"/>
              <a:t> e </a:t>
            </a:r>
            <a:r>
              <a:rPr lang="fr-FR" sz="1200" b="0" err="1"/>
              <a:t>contábeis</a:t>
            </a:r>
            <a:r>
              <a:rPr lang="fr-FR" sz="1200" b="0" dirty="0"/>
              <a:t>, </a:t>
            </a:r>
            <a:r>
              <a:rPr lang="fr-FR" sz="1200" b="0" err="1"/>
              <a:t>por</a:t>
            </a:r>
            <a:r>
              <a:rPr lang="fr-FR" sz="1200" b="0" dirty="0"/>
              <a:t> </a:t>
            </a:r>
            <a:r>
              <a:rPr lang="fr-FR" sz="1200" b="0" err="1"/>
              <a:t>exemplo</a:t>
            </a:r>
            <a:r>
              <a:rPr lang="fr-FR" sz="1200" b="0" dirty="0"/>
              <a:t>, o </a:t>
            </a:r>
            <a:r>
              <a:rPr lang="fr-FR" sz="1200" b="0" err="1"/>
              <a:t>empreendedor</a:t>
            </a:r>
            <a:r>
              <a:rPr lang="fr-FR" sz="1200" b="0" dirty="0"/>
              <a:t> </a:t>
            </a:r>
            <a:r>
              <a:rPr lang="fr-FR" sz="1200" b="0" err="1"/>
              <a:t>individual</a:t>
            </a:r>
            <a:r>
              <a:rPr lang="fr-FR" sz="1200" b="0" dirty="0"/>
              <a:t> com </a:t>
            </a:r>
            <a:r>
              <a:rPr lang="fr-FR" sz="1200" b="0" err="1"/>
              <a:t>receita</a:t>
            </a:r>
            <a:r>
              <a:rPr lang="fr-FR" sz="1200" b="0" dirty="0"/>
              <a:t> </a:t>
            </a:r>
            <a:r>
              <a:rPr lang="fr-FR" sz="1200" b="0" err="1"/>
              <a:t>bruta</a:t>
            </a:r>
            <a:r>
              <a:rPr lang="fr-FR" sz="1200" b="0" dirty="0"/>
              <a:t> </a:t>
            </a:r>
            <a:r>
              <a:rPr lang="fr-FR" sz="1200" b="0" err="1"/>
              <a:t>acumulada</a:t>
            </a:r>
            <a:r>
              <a:rPr lang="fr-FR" sz="1200" b="0" dirty="0"/>
              <a:t> no </a:t>
            </a:r>
            <a:r>
              <a:rPr lang="fr-FR" sz="1200" b="0" err="1"/>
              <a:t>ano</a:t>
            </a:r>
            <a:r>
              <a:rPr lang="fr-FR" sz="1200" b="0" dirty="0"/>
              <a:t> de </a:t>
            </a:r>
            <a:r>
              <a:rPr lang="fr-FR" sz="1200" b="0" err="1"/>
              <a:t>até</a:t>
            </a:r>
            <a:r>
              <a:rPr lang="fr-FR" sz="1200" b="0" dirty="0"/>
              <a:t> R$ 36.000,00.</a:t>
            </a:r>
            <a:endParaRPr lang="fr-FR" dirty="0"/>
          </a:p>
          <a:p>
            <a:pPr algn="just"/>
            <a:endParaRPr lang="fr-FR" sz="1200" b="0" dirty="0">
              <a:solidFill>
                <a:srgbClr val="2D3C4B"/>
              </a:solidFill>
            </a:endParaRPr>
          </a:p>
          <a:p>
            <a:endParaRPr lang="fr-FR" sz="1200" b="0" dirty="0"/>
          </a:p>
          <a:p>
            <a:pPr marL="171450" indent="-171450" algn="just">
              <a:buChar char="•"/>
            </a:pPr>
            <a:endParaRPr lang="fr-FR" sz="1200" b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Nome do ebook</a:t>
            </a:r>
            <a:endParaRPr lang="en-US"/>
          </a:p>
        </p:txBody>
      </p:sp>
      <p:pic>
        <p:nvPicPr>
          <p:cNvPr id="4" name="Imagem 14" descr="Uma imagem contendo comida, desenho&#10;&#10;Descrição gerada com muito alta confiança">
            <a:extLst>
              <a:ext uri="{FF2B5EF4-FFF2-40B4-BE49-F238E27FC236}">
                <a16:creationId xmlns:a16="http://schemas.microsoft.com/office/drawing/2014/main" id="{8E46FD2E-2199-423C-8B21-2F6252B0A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58" y="5935040"/>
            <a:ext cx="1693653" cy="68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00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31D4-5CB3-754C-858C-83FA15FFC49A}" type="slidenum">
              <a:rPr lang="en-US" smtClean="0"/>
              <a:t>29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7948" y="825500"/>
            <a:ext cx="3613240" cy="509982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/>
              <a:t>Obrigações</a:t>
            </a:r>
          </a:p>
          <a:p>
            <a:endParaRPr lang="fr-FR" sz="1200" b="0" dirty="0">
              <a:solidFill>
                <a:srgbClr val="2D3C4B"/>
              </a:solidFill>
            </a:endParaRPr>
          </a:p>
          <a:p>
            <a:pPr algn="just"/>
            <a:r>
              <a:rPr lang="fr-FR" sz="1200"/>
              <a:t>Livros Específicos</a:t>
            </a:r>
          </a:p>
          <a:p>
            <a:pPr algn="just"/>
            <a:endParaRPr lang="fr-FR" sz="1200" b="0" dirty="0"/>
          </a:p>
          <a:p>
            <a:pPr algn="just"/>
            <a:r>
              <a:rPr lang="fr-FR" sz="1200" b="0"/>
              <a:t>Além dos livros previstos, serão utilizados:</a:t>
            </a:r>
            <a:endParaRPr lang="fr-FR"/>
          </a:p>
          <a:p>
            <a:pPr algn="just"/>
            <a:r>
              <a:rPr lang="fr-FR" sz="1200" b="0"/>
              <a:t>I – Livro Registro de Impressão de Documentos Fiscais, pelo estabelecimento gráfico para registro dos impressos que confeccionar para terceiros ou para uso próprio;</a:t>
            </a:r>
            <a:endParaRPr lang="fr-FR"/>
          </a:p>
          <a:p>
            <a:pPr algn="just"/>
            <a:r>
              <a:rPr lang="fr-FR" sz="1200" b="0"/>
              <a:t>II – Livros específicos pelos contribuintes que comercializem combustíveis;</a:t>
            </a:r>
            <a:endParaRPr lang="fr-FR"/>
          </a:p>
          <a:p>
            <a:pPr algn="just"/>
            <a:r>
              <a:rPr lang="fr-FR" sz="1200" b="0"/>
              <a:t>III – Livro Registro de Veículos, por todas as pessoas que interfiram habitualmente no processo de intermediação de veículos, inclusive como simples depositários ou expositores.</a:t>
            </a:r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667071" y="903885"/>
            <a:ext cx="3624442" cy="4979404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1200" b="0">
              <a:solidFill>
                <a:schemeClr val="tx1">
                  <a:lumMod val="75000"/>
                  <a:lumOff val="25000"/>
                </a:schemeClr>
              </a:solidFill>
              <a:latin typeface="Cambria"/>
              <a:cs typeface="Cambria"/>
            </a:endParaRPr>
          </a:p>
          <a:p>
            <a:pPr algn="just"/>
            <a:endParaRPr lang="ro-RO" sz="1200" b="0" dirty="0"/>
          </a:p>
          <a:p>
            <a:pPr algn="just"/>
            <a:endParaRPr lang="ro-RO" sz="1200" b="0" dirty="0"/>
          </a:p>
          <a:p>
            <a:pPr algn="just"/>
            <a:r>
              <a:rPr lang="ro-RO" sz="1200" b="0"/>
              <a:t>Os documentos fiscais relativos a operações ou prestações realizadas ou recebidas, bem como os livros fiscais e contábeis, deverão ser mantidos em boa guarda, ordem e conservação enquanto não decorrido o prazo decadencial e não prescritas eventuais ações que lhes sejam pertinentes.</a:t>
            </a:r>
          </a:p>
          <a:p>
            <a:pPr algn="just"/>
            <a:endParaRPr lang="ro-RO" sz="1200" b="0" dirty="0"/>
          </a:p>
          <a:p>
            <a:pPr algn="just"/>
            <a:r>
              <a:rPr lang="ro-RO" sz="1200" b="0"/>
              <a:t>Existem muitas outras obrigações e possíveis dispensas, mas aqui estão as mais importantes. O apoio de um profissional de contabilidade é essencial e vai simplificar esses processos absorvendo boa parte da burocracia fiscal. Um bom Sistema de Gestão e um contador vão garantir efeciência e maior controle do seu negócio.</a:t>
            </a:r>
            <a:endParaRPr lang="ro-RO"/>
          </a:p>
          <a:p>
            <a:endParaRPr lang="ro-R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Nome do ebook</a:t>
            </a:r>
            <a:endParaRPr lang="en-US"/>
          </a:p>
        </p:txBody>
      </p:sp>
      <p:pic>
        <p:nvPicPr>
          <p:cNvPr id="9" name="Imagem 14" descr="Uma imagem contendo comida, desenho&#10;&#10;Descrição gerada com muito alta confiança">
            <a:extLst>
              <a:ext uri="{FF2B5EF4-FFF2-40B4-BE49-F238E27FC236}">
                <a16:creationId xmlns:a16="http://schemas.microsoft.com/office/drawing/2014/main" id="{3790F0EE-81EF-417D-8700-EB1F7C499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58" y="5935040"/>
            <a:ext cx="1693653" cy="68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41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31D4-5CB3-754C-858C-83FA15FFC49A}" type="slidenum">
              <a:rPr lang="en-US" smtClean="0"/>
              <a:t>3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325" y="825500"/>
            <a:ext cx="6709852" cy="601997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err="1"/>
              <a:t>Introdução</a:t>
            </a:r>
            <a:endParaRPr lang="en-US" sz="2800"/>
          </a:p>
          <a:p>
            <a:endParaRPr lang="fr-FR" sz="1200" b="0" dirty="0">
              <a:solidFill>
                <a:srgbClr val="2D3C4B"/>
              </a:solidFill>
            </a:endParaRPr>
          </a:p>
          <a:p>
            <a:endParaRPr lang="fr-FR" sz="1200" b="0" dirty="0">
              <a:solidFill>
                <a:srgbClr val="2D3C4B"/>
              </a:solidFill>
            </a:endParaRPr>
          </a:p>
          <a:p>
            <a:pPr algn="just"/>
            <a:r>
              <a:rPr lang="fr-FR" sz="1200" b="0" dirty="0" err="1">
                <a:solidFill>
                  <a:srgbClr val="2D3C4B"/>
                </a:solidFill>
              </a:rPr>
              <a:t>Muitas</a:t>
            </a:r>
            <a:r>
              <a:rPr lang="fr-FR" sz="1200" b="0" dirty="0"/>
              <a:t> </a:t>
            </a:r>
            <a:r>
              <a:rPr lang="fr-FR" sz="1200" b="0" dirty="0" err="1"/>
              <a:t>alterações</a:t>
            </a:r>
            <a:r>
              <a:rPr lang="fr-FR" sz="1200" b="0" dirty="0"/>
              <a:t> </a:t>
            </a:r>
            <a:r>
              <a:rPr lang="fr-FR" sz="1200" b="0" dirty="0" err="1"/>
              <a:t>foram</a:t>
            </a:r>
            <a:r>
              <a:rPr lang="fr-FR" sz="1200" b="0" dirty="0"/>
              <a:t> </a:t>
            </a:r>
            <a:r>
              <a:rPr lang="fr-FR" sz="1200" b="0" dirty="0" err="1"/>
              <a:t>feitas</a:t>
            </a:r>
            <a:r>
              <a:rPr lang="fr-FR" sz="1200" b="0" dirty="0"/>
              <a:t> na </a:t>
            </a:r>
            <a:r>
              <a:rPr lang="fr-FR" sz="1200" b="0" dirty="0" err="1"/>
              <a:t>legislação</a:t>
            </a:r>
            <a:r>
              <a:rPr lang="fr-FR" sz="1200" b="0" dirty="0"/>
              <a:t> </a:t>
            </a:r>
            <a:r>
              <a:rPr lang="fr-FR" sz="1200" b="0" dirty="0" err="1"/>
              <a:t>brasileira</a:t>
            </a:r>
            <a:r>
              <a:rPr lang="fr-FR" sz="1200" b="0" dirty="0"/>
              <a:t> nos </a:t>
            </a:r>
            <a:r>
              <a:rPr lang="fr-FR" sz="1200" b="0" dirty="0" err="1"/>
              <a:t>últimos</a:t>
            </a:r>
            <a:r>
              <a:rPr lang="fr-FR" sz="1200" b="0" dirty="0"/>
              <a:t> </a:t>
            </a:r>
            <a:r>
              <a:rPr lang="fr-FR" sz="1200" b="0" dirty="0" err="1"/>
              <a:t>anos</a:t>
            </a:r>
            <a:r>
              <a:rPr lang="fr-FR" sz="1200" b="0" dirty="0"/>
              <a:t> com o </a:t>
            </a:r>
            <a:r>
              <a:rPr lang="fr-FR" sz="1200" b="0" dirty="0" err="1"/>
              <a:t>intuito</a:t>
            </a:r>
            <a:r>
              <a:rPr lang="fr-FR" sz="1200" b="0" dirty="0"/>
              <a:t> de </a:t>
            </a:r>
            <a:r>
              <a:rPr lang="fr-FR" sz="1200" b="0" dirty="0" err="1"/>
              <a:t>alavancar</a:t>
            </a:r>
            <a:r>
              <a:rPr lang="fr-FR" sz="1200" b="0" dirty="0"/>
              <a:t> o </a:t>
            </a:r>
            <a:r>
              <a:rPr lang="fr-FR" sz="1200" b="0" dirty="0" err="1"/>
              <a:t>desenvolvimento</a:t>
            </a:r>
            <a:r>
              <a:rPr lang="fr-FR" sz="1200" b="0" dirty="0"/>
              <a:t> </a:t>
            </a:r>
            <a:r>
              <a:rPr lang="fr-FR" sz="1200" b="0" dirty="0" err="1"/>
              <a:t>empresarial</a:t>
            </a:r>
            <a:r>
              <a:rPr lang="fr-FR" sz="1200" b="0" dirty="0"/>
              <a:t> no </a:t>
            </a:r>
            <a:r>
              <a:rPr lang="fr-FR" sz="1200" b="0" dirty="0" err="1"/>
              <a:t>país</a:t>
            </a:r>
            <a:r>
              <a:rPr lang="fr-FR" sz="1200" b="0" dirty="0"/>
              <a:t> e </a:t>
            </a:r>
            <a:r>
              <a:rPr lang="fr-FR" sz="1200" b="0" dirty="0" err="1"/>
              <a:t>reduzir</a:t>
            </a:r>
            <a:r>
              <a:rPr lang="fr-FR" sz="1200" b="0" dirty="0"/>
              <a:t> a </a:t>
            </a:r>
            <a:r>
              <a:rPr lang="fr-FR" sz="1200" b="0" dirty="0" err="1"/>
              <a:t>burocracia</a:t>
            </a:r>
            <a:r>
              <a:rPr lang="fr-FR" sz="1200" b="0" dirty="0"/>
              <a:t> </a:t>
            </a:r>
            <a:r>
              <a:rPr lang="fr-FR" sz="1200" b="0" dirty="0" err="1"/>
              <a:t>das</a:t>
            </a:r>
            <a:r>
              <a:rPr lang="fr-FR" sz="1200" b="0" dirty="0"/>
              <a:t> </a:t>
            </a:r>
            <a:r>
              <a:rPr lang="fr-FR" sz="1200" b="0" dirty="0" err="1"/>
              <a:t>arrecadações</a:t>
            </a:r>
            <a:r>
              <a:rPr lang="fr-FR" sz="1200" b="0" dirty="0"/>
              <a:t> </a:t>
            </a:r>
            <a:r>
              <a:rPr lang="fr-FR" sz="1200" b="0" dirty="0" err="1"/>
              <a:t>tributárias</a:t>
            </a:r>
            <a:r>
              <a:rPr lang="fr-FR" sz="1200" b="0" dirty="0"/>
              <a:t>. </a:t>
            </a:r>
            <a:r>
              <a:rPr lang="fr-FR" sz="1200" b="0" dirty="0" err="1"/>
              <a:t>Uma</a:t>
            </a:r>
            <a:r>
              <a:rPr lang="fr-FR" sz="1200" b="0" dirty="0"/>
              <a:t> </a:t>
            </a:r>
            <a:r>
              <a:rPr lang="fr-FR" sz="1200" b="0" dirty="0" err="1"/>
              <a:t>dessas</a:t>
            </a:r>
            <a:r>
              <a:rPr lang="fr-FR" sz="1200" b="0" dirty="0"/>
              <a:t> </a:t>
            </a:r>
            <a:r>
              <a:rPr lang="fr-FR" sz="1200" b="0" dirty="0" err="1"/>
              <a:t>mudanças</a:t>
            </a:r>
            <a:r>
              <a:rPr lang="fr-FR" sz="1200" b="0" dirty="0"/>
              <a:t> foi a </a:t>
            </a:r>
            <a:r>
              <a:rPr lang="fr-FR" sz="1200" b="0" dirty="0" err="1"/>
              <a:t>instituição</a:t>
            </a:r>
            <a:r>
              <a:rPr lang="fr-FR" sz="1200" b="0" dirty="0"/>
              <a:t> do Simples </a:t>
            </a:r>
            <a:r>
              <a:rPr lang="fr-FR" sz="1200" b="0" dirty="0" err="1"/>
              <a:t>Nacional</a:t>
            </a:r>
            <a:r>
              <a:rPr lang="fr-FR" sz="1200" b="0" dirty="0"/>
              <a:t> e a sua </a:t>
            </a:r>
            <a:r>
              <a:rPr lang="fr-FR" sz="1200" b="0" dirty="0" err="1"/>
              <a:t>alteração</a:t>
            </a:r>
            <a:r>
              <a:rPr lang="fr-FR" sz="1200" b="0" dirty="0"/>
              <a:t> pela Lei </a:t>
            </a:r>
            <a:r>
              <a:rPr lang="fr-FR" sz="1200" b="0" dirty="0" err="1"/>
              <a:t>Complementar</a:t>
            </a:r>
            <a:r>
              <a:rPr lang="fr-FR" sz="1200" b="0" dirty="0"/>
              <a:t> 123/06, </a:t>
            </a:r>
            <a:r>
              <a:rPr lang="fr-FR" sz="1200" b="0" dirty="0" err="1"/>
              <a:t>conhecida</a:t>
            </a:r>
            <a:r>
              <a:rPr lang="fr-FR" sz="1200" b="0" dirty="0"/>
              <a:t> </a:t>
            </a:r>
            <a:r>
              <a:rPr lang="fr-FR" sz="1200" b="0" dirty="0" err="1"/>
              <a:t>como</a:t>
            </a:r>
            <a:r>
              <a:rPr lang="fr-FR" sz="1200" b="0" dirty="0"/>
              <a:t> </a:t>
            </a:r>
            <a:r>
              <a:rPr lang="fr-FR" sz="1200" b="0" dirty="0" err="1"/>
              <a:t>Estatuto</a:t>
            </a:r>
            <a:r>
              <a:rPr lang="fr-FR" sz="1200" b="0" dirty="0"/>
              <a:t> </a:t>
            </a:r>
            <a:r>
              <a:rPr lang="fr-FR" sz="1200" b="0" dirty="0" err="1"/>
              <a:t>Nacional</a:t>
            </a:r>
            <a:r>
              <a:rPr lang="fr-FR" sz="1200" b="0" dirty="0"/>
              <a:t> da </a:t>
            </a:r>
            <a:r>
              <a:rPr lang="fr-FR" sz="1200" b="0" dirty="0" err="1"/>
              <a:t>Microempresa</a:t>
            </a:r>
            <a:r>
              <a:rPr lang="fr-FR" sz="1200" b="0" dirty="0"/>
              <a:t> e da </a:t>
            </a:r>
            <a:r>
              <a:rPr lang="fr-FR" sz="1200" b="0" dirty="0" err="1"/>
              <a:t>Empresa</a:t>
            </a:r>
            <a:r>
              <a:rPr lang="fr-FR" sz="1200" b="0" dirty="0"/>
              <a:t> de </a:t>
            </a:r>
            <a:r>
              <a:rPr lang="fr-FR" sz="1200" b="0" dirty="0" err="1"/>
              <a:t>Pequeno</a:t>
            </a:r>
            <a:r>
              <a:rPr lang="fr-FR" sz="1200" b="0" dirty="0"/>
              <a:t> Porte. </a:t>
            </a:r>
            <a:endParaRPr lang="fr-FR"/>
          </a:p>
          <a:p>
            <a:pPr algn="just"/>
            <a:endParaRPr lang="fr-FR" sz="1200" b="0" dirty="0"/>
          </a:p>
          <a:p>
            <a:pPr algn="just"/>
            <a:r>
              <a:rPr lang="fr-FR" sz="1200" b="0" dirty="0"/>
              <a:t>O Simples foi de extrema </a:t>
            </a:r>
            <a:r>
              <a:rPr lang="fr-FR" sz="1200" b="0" dirty="0" err="1"/>
              <a:t>importância</a:t>
            </a:r>
            <a:r>
              <a:rPr lang="fr-FR" sz="1200" b="0" dirty="0"/>
              <a:t> para a </a:t>
            </a:r>
            <a:r>
              <a:rPr lang="fr-FR" sz="1200" b="0" dirty="0" err="1"/>
              <a:t>economia</a:t>
            </a:r>
            <a:r>
              <a:rPr lang="fr-FR" sz="1200" b="0" dirty="0"/>
              <a:t> </a:t>
            </a:r>
            <a:r>
              <a:rPr lang="fr-FR" sz="1200" b="0" dirty="0" err="1"/>
              <a:t>brasileira</a:t>
            </a:r>
            <a:r>
              <a:rPr lang="fr-FR" sz="1200" b="0" dirty="0"/>
              <a:t>, pois </a:t>
            </a:r>
            <a:r>
              <a:rPr lang="fr-FR" sz="1200" b="0" dirty="0" err="1"/>
              <a:t>facilitou</a:t>
            </a:r>
            <a:r>
              <a:rPr lang="fr-FR" sz="1200" b="0" dirty="0"/>
              <a:t> de forma </a:t>
            </a:r>
            <a:r>
              <a:rPr lang="fr-FR" sz="1200" b="0" dirty="0" err="1"/>
              <a:t>considerável</a:t>
            </a:r>
            <a:r>
              <a:rPr lang="fr-FR" sz="1200" b="0" dirty="0"/>
              <a:t> a </a:t>
            </a:r>
            <a:r>
              <a:rPr lang="fr-FR" sz="1200" b="0" dirty="0" err="1"/>
              <a:t>arrecadação</a:t>
            </a:r>
            <a:r>
              <a:rPr lang="fr-FR" sz="1200" b="0" dirty="0"/>
              <a:t> </a:t>
            </a:r>
            <a:r>
              <a:rPr lang="fr-FR" sz="1200" b="0" dirty="0" err="1"/>
              <a:t>tributária</a:t>
            </a:r>
            <a:r>
              <a:rPr lang="fr-FR" sz="1200" b="0" dirty="0"/>
              <a:t> </a:t>
            </a:r>
            <a:r>
              <a:rPr lang="fr-FR" sz="1200" b="0" dirty="0" err="1"/>
              <a:t>das</a:t>
            </a:r>
            <a:r>
              <a:rPr lang="fr-FR" sz="1200" b="0" dirty="0"/>
              <a:t> micro e </a:t>
            </a:r>
            <a:r>
              <a:rPr lang="fr-FR" sz="1200" b="0" dirty="0" err="1"/>
              <a:t>pequenas</a:t>
            </a:r>
            <a:r>
              <a:rPr lang="fr-FR" sz="1200" b="0" dirty="0"/>
              <a:t> </a:t>
            </a:r>
            <a:r>
              <a:rPr lang="fr-FR" sz="1200" b="0" dirty="0" err="1"/>
              <a:t>empresas</a:t>
            </a:r>
            <a:r>
              <a:rPr lang="fr-FR" sz="1200" b="0" dirty="0"/>
              <a:t>, </a:t>
            </a:r>
            <a:r>
              <a:rPr lang="fr-FR" sz="1200" b="0" dirty="0" err="1"/>
              <a:t>além</a:t>
            </a:r>
            <a:r>
              <a:rPr lang="fr-FR" sz="1200" b="0" dirty="0"/>
              <a:t> de </a:t>
            </a:r>
            <a:r>
              <a:rPr lang="fr-FR" sz="1200" b="0" dirty="0" err="1"/>
              <a:t>trazer</a:t>
            </a:r>
            <a:r>
              <a:rPr lang="fr-FR" sz="1200" b="0" dirty="0"/>
              <a:t> </a:t>
            </a:r>
            <a:r>
              <a:rPr lang="fr-FR" sz="1200" b="0" dirty="0" err="1"/>
              <a:t>benefícios</a:t>
            </a:r>
            <a:r>
              <a:rPr lang="fr-FR" sz="1200" b="0" dirty="0"/>
              <a:t> </a:t>
            </a:r>
            <a:r>
              <a:rPr lang="fr-FR" sz="1200" b="0" dirty="0" err="1"/>
              <a:t>trabalhistas</a:t>
            </a:r>
            <a:r>
              <a:rPr lang="fr-FR" sz="1200" b="0" dirty="0"/>
              <a:t>, </a:t>
            </a:r>
            <a:r>
              <a:rPr lang="fr-FR" sz="1200" b="0" dirty="0" err="1"/>
              <a:t>previdenciários</a:t>
            </a:r>
            <a:r>
              <a:rPr lang="fr-FR" sz="1200" b="0" dirty="0"/>
              <a:t> e </a:t>
            </a:r>
            <a:r>
              <a:rPr lang="fr-FR" sz="1200" b="0" dirty="0" err="1"/>
              <a:t>licitatórios</a:t>
            </a:r>
            <a:r>
              <a:rPr lang="fr-FR" sz="1200" b="0" dirty="0"/>
              <a:t>. Com a </a:t>
            </a:r>
            <a:r>
              <a:rPr lang="fr-FR" sz="1200" b="0" dirty="0" err="1"/>
              <a:t>implementação</a:t>
            </a:r>
            <a:r>
              <a:rPr lang="fr-FR" sz="1200" b="0" dirty="0"/>
              <a:t> </a:t>
            </a:r>
            <a:r>
              <a:rPr lang="fr-FR" sz="1200" b="0" dirty="0" err="1"/>
              <a:t>deste</a:t>
            </a:r>
            <a:r>
              <a:rPr lang="fr-FR" sz="1200" b="0" dirty="0"/>
              <a:t> </a:t>
            </a:r>
            <a:r>
              <a:rPr lang="fr-FR" sz="1200" b="0" dirty="0" err="1"/>
              <a:t>instituto</a:t>
            </a:r>
            <a:r>
              <a:rPr lang="fr-FR" sz="1200" b="0" dirty="0"/>
              <a:t>, </a:t>
            </a:r>
            <a:r>
              <a:rPr lang="fr-FR" sz="1200" b="0" dirty="0" err="1"/>
              <a:t>não</a:t>
            </a:r>
            <a:r>
              <a:rPr lang="fr-FR" sz="1200" b="0" dirty="0"/>
              <a:t> </a:t>
            </a:r>
            <a:r>
              <a:rPr lang="fr-FR" sz="1200" b="0" dirty="0" err="1"/>
              <a:t>houve</a:t>
            </a:r>
            <a:r>
              <a:rPr lang="fr-FR" sz="1200" b="0" dirty="0"/>
              <a:t> mais a </a:t>
            </a:r>
            <a:r>
              <a:rPr lang="fr-FR" sz="1200" b="0" dirty="0" err="1"/>
              <a:t>necessidade</a:t>
            </a:r>
            <a:r>
              <a:rPr lang="fr-FR" sz="1200" b="0" dirty="0"/>
              <a:t> do </a:t>
            </a:r>
            <a:r>
              <a:rPr lang="fr-FR" sz="1200" b="0" dirty="0" err="1"/>
              <a:t>recolhimento</a:t>
            </a:r>
            <a:r>
              <a:rPr lang="fr-FR" sz="1200" b="0" dirty="0"/>
              <a:t> de </a:t>
            </a:r>
            <a:r>
              <a:rPr lang="fr-FR" sz="1200" b="0" dirty="0" err="1"/>
              <a:t>uma</a:t>
            </a:r>
            <a:r>
              <a:rPr lang="fr-FR" sz="1200" b="0" dirty="0"/>
              <a:t> </a:t>
            </a:r>
            <a:r>
              <a:rPr lang="fr-FR" sz="1200" b="0" dirty="0" err="1"/>
              <a:t>guia</a:t>
            </a:r>
            <a:r>
              <a:rPr lang="fr-FR" sz="1200" b="0" dirty="0"/>
              <a:t> para </a:t>
            </a:r>
            <a:r>
              <a:rPr lang="fr-FR" sz="1200" b="0" dirty="0" err="1"/>
              <a:t>cada</a:t>
            </a:r>
            <a:r>
              <a:rPr lang="fr-FR" sz="1200" b="0" dirty="0"/>
              <a:t> </a:t>
            </a:r>
            <a:r>
              <a:rPr lang="fr-FR" sz="1200" b="0" dirty="0" err="1"/>
              <a:t>tributo</a:t>
            </a:r>
            <a:r>
              <a:rPr lang="fr-FR" sz="1200" b="0" dirty="0"/>
              <a:t> a </a:t>
            </a:r>
            <a:r>
              <a:rPr lang="fr-FR" sz="1200" b="0" dirty="0" err="1"/>
              <a:t>ser</a:t>
            </a:r>
            <a:r>
              <a:rPr lang="fr-FR" sz="1200" b="0" dirty="0"/>
              <a:t> </a:t>
            </a:r>
            <a:r>
              <a:rPr lang="fr-FR" sz="1200" b="0" dirty="0" err="1"/>
              <a:t>pago</a:t>
            </a:r>
            <a:r>
              <a:rPr lang="fr-FR" sz="1200" b="0" dirty="0"/>
              <a:t>, </a:t>
            </a:r>
            <a:r>
              <a:rPr lang="fr-FR" sz="1200" b="0" dirty="0" err="1"/>
              <a:t>procedimento</a:t>
            </a:r>
            <a:r>
              <a:rPr lang="fr-FR" sz="1200" b="0" dirty="0"/>
              <a:t> este que </a:t>
            </a:r>
            <a:r>
              <a:rPr lang="fr-FR" sz="1200" b="0" dirty="0" err="1"/>
              <a:t>era</a:t>
            </a:r>
            <a:r>
              <a:rPr lang="fr-FR" sz="1200" b="0" dirty="0"/>
              <a:t> </a:t>
            </a:r>
            <a:r>
              <a:rPr lang="fr-FR" sz="1200" b="0" dirty="0" err="1"/>
              <a:t>complexo</a:t>
            </a:r>
            <a:r>
              <a:rPr lang="fr-FR" sz="1200" b="0" dirty="0"/>
              <a:t> e </a:t>
            </a:r>
            <a:r>
              <a:rPr lang="fr-FR" sz="1200" b="0" dirty="0" err="1"/>
              <a:t>exaustivo</a:t>
            </a:r>
            <a:r>
              <a:rPr lang="fr-FR" sz="1200" b="0" dirty="0"/>
              <a:t>, </a:t>
            </a:r>
            <a:r>
              <a:rPr lang="fr-FR" sz="1200" b="0" dirty="0" err="1"/>
              <a:t>além</a:t>
            </a:r>
            <a:r>
              <a:rPr lang="fr-FR" sz="1200" b="0" dirty="0"/>
              <a:t> de </a:t>
            </a:r>
            <a:r>
              <a:rPr lang="fr-FR" sz="1200" b="0" dirty="0" err="1"/>
              <a:t>dispendioso</a:t>
            </a:r>
            <a:r>
              <a:rPr lang="fr-FR" sz="1200" b="0" dirty="0"/>
              <a:t>. </a:t>
            </a:r>
            <a:endParaRPr lang="fr-FR"/>
          </a:p>
          <a:p>
            <a:pPr algn="just"/>
            <a:endParaRPr lang="fr-FR" sz="1200" b="0" dirty="0"/>
          </a:p>
          <a:p>
            <a:pPr algn="just"/>
            <a:r>
              <a:rPr lang="fr-FR" sz="1200" b="0" dirty="0"/>
              <a:t>Agora, </a:t>
            </a:r>
            <a:r>
              <a:rPr lang="fr-FR" sz="1200" b="0" err="1"/>
              <a:t>através</a:t>
            </a:r>
            <a:r>
              <a:rPr lang="fr-FR" sz="1200" b="0" dirty="0"/>
              <a:t> do </a:t>
            </a:r>
            <a:r>
              <a:rPr lang="fr-FR" sz="1200" b="0" err="1"/>
              <a:t>acesso</a:t>
            </a:r>
            <a:r>
              <a:rPr lang="fr-FR" sz="1200" b="0" dirty="0"/>
              <a:t> ao Portal do Simples </a:t>
            </a:r>
            <a:r>
              <a:rPr lang="fr-FR" sz="1200" b="0" err="1"/>
              <a:t>Nacional</a:t>
            </a:r>
            <a:r>
              <a:rPr lang="fr-FR" sz="1200" b="0" dirty="0"/>
              <a:t>, o </a:t>
            </a:r>
            <a:r>
              <a:rPr lang="fr-FR" sz="1200" b="0" err="1"/>
              <a:t>contribuinte</a:t>
            </a:r>
            <a:r>
              <a:rPr lang="fr-FR" sz="1200" b="0" dirty="0"/>
              <a:t> </a:t>
            </a:r>
            <a:r>
              <a:rPr lang="fr-FR" sz="1200" b="0" err="1"/>
              <a:t>deverá</a:t>
            </a:r>
            <a:r>
              <a:rPr lang="fr-FR" sz="1200" b="0" dirty="0"/>
              <a:t> </a:t>
            </a:r>
            <a:r>
              <a:rPr lang="fr-FR" sz="1200" b="0" err="1"/>
              <a:t>emitir</a:t>
            </a:r>
            <a:r>
              <a:rPr lang="fr-FR" sz="1200" b="0" dirty="0"/>
              <a:t> o DAS (</a:t>
            </a:r>
            <a:r>
              <a:rPr lang="fr-FR" sz="1200" b="0" err="1"/>
              <a:t>documento</a:t>
            </a:r>
            <a:r>
              <a:rPr lang="fr-FR" sz="1200" b="0" dirty="0"/>
              <a:t> de </a:t>
            </a:r>
            <a:r>
              <a:rPr lang="fr-FR" sz="1200" b="0" err="1"/>
              <a:t>arrecadação</a:t>
            </a:r>
            <a:r>
              <a:rPr lang="fr-FR" sz="1200" b="0" dirty="0"/>
              <a:t> do simples) onde, </a:t>
            </a:r>
            <a:r>
              <a:rPr lang="fr-FR" sz="1200" b="0" err="1"/>
              <a:t>em</a:t>
            </a:r>
            <a:r>
              <a:rPr lang="fr-FR" sz="1200" b="0" dirty="0"/>
              <a:t> </a:t>
            </a:r>
            <a:r>
              <a:rPr lang="fr-FR" sz="1200" b="0" err="1"/>
              <a:t>uma</a:t>
            </a:r>
            <a:r>
              <a:rPr lang="fr-FR" sz="1200" b="0" dirty="0"/>
              <a:t> </a:t>
            </a:r>
            <a:r>
              <a:rPr lang="fr-FR" sz="1200" b="0" err="1"/>
              <a:t>única</a:t>
            </a:r>
            <a:r>
              <a:rPr lang="fr-FR" sz="1200" b="0" dirty="0"/>
              <a:t> </a:t>
            </a:r>
            <a:r>
              <a:rPr lang="fr-FR" sz="1200" b="0" err="1"/>
              <a:t>guia</a:t>
            </a:r>
            <a:r>
              <a:rPr lang="fr-FR" sz="1200" b="0" dirty="0"/>
              <a:t>, </a:t>
            </a:r>
            <a:r>
              <a:rPr lang="fr-FR" sz="1200" b="0" err="1"/>
              <a:t>constarão</a:t>
            </a:r>
            <a:r>
              <a:rPr lang="fr-FR" sz="1200" b="0" dirty="0"/>
              <a:t> </a:t>
            </a:r>
            <a:r>
              <a:rPr lang="fr-FR" sz="1200" b="0" err="1"/>
              <a:t>todos</a:t>
            </a:r>
            <a:r>
              <a:rPr lang="fr-FR" sz="1200" b="0" dirty="0"/>
              <a:t> os </a:t>
            </a:r>
            <a:r>
              <a:rPr lang="fr-FR" sz="1200" b="0" err="1"/>
              <a:t>tributos</a:t>
            </a:r>
            <a:r>
              <a:rPr lang="fr-FR" sz="1200" b="0" dirty="0"/>
              <a:t> a </a:t>
            </a:r>
            <a:r>
              <a:rPr lang="fr-FR" sz="1200" b="0" err="1"/>
              <a:t>serem</a:t>
            </a:r>
            <a:r>
              <a:rPr lang="fr-FR" sz="1200" b="0" dirty="0"/>
              <a:t> </a:t>
            </a:r>
            <a:r>
              <a:rPr lang="fr-FR" sz="1200" b="0" err="1"/>
              <a:t>pagos</a:t>
            </a:r>
            <a:r>
              <a:rPr lang="fr-FR" sz="1200" b="0" dirty="0"/>
              <a:t> (</a:t>
            </a:r>
            <a:r>
              <a:rPr lang="fr-FR" sz="1200" b="0" err="1"/>
              <a:t>federais</a:t>
            </a:r>
            <a:r>
              <a:rPr lang="fr-FR" sz="1200" b="0" dirty="0"/>
              <a:t>, </a:t>
            </a:r>
            <a:r>
              <a:rPr lang="fr-FR" sz="1200" b="0" err="1"/>
              <a:t>estaduais</a:t>
            </a:r>
            <a:r>
              <a:rPr lang="fr-FR" sz="1200" b="0" dirty="0"/>
              <a:t> e </a:t>
            </a:r>
            <a:r>
              <a:rPr lang="fr-FR" sz="1200" b="0" err="1"/>
              <a:t>municipais</a:t>
            </a:r>
            <a:r>
              <a:rPr lang="fr-FR" sz="1200" b="0" dirty="0"/>
              <a:t>), e </a:t>
            </a:r>
            <a:r>
              <a:rPr lang="fr-FR" sz="1200" b="0" err="1"/>
              <a:t>calculados</a:t>
            </a:r>
            <a:r>
              <a:rPr lang="fr-FR" sz="1200" b="0" dirty="0"/>
              <a:t> com </a:t>
            </a:r>
            <a:r>
              <a:rPr lang="fr-FR" sz="1200" b="0" err="1"/>
              <a:t>alíquotas</a:t>
            </a:r>
            <a:r>
              <a:rPr lang="fr-FR" sz="1200" b="0" dirty="0"/>
              <a:t> </a:t>
            </a:r>
            <a:r>
              <a:rPr lang="fr-FR" sz="1200" b="0" err="1"/>
              <a:t>diferenciadas</a:t>
            </a:r>
            <a:r>
              <a:rPr lang="fr-FR" sz="1200" b="0" dirty="0"/>
              <a:t> pelo </a:t>
            </a:r>
            <a:r>
              <a:rPr lang="fr-FR" sz="1200" b="0" err="1"/>
              <a:t>próprio</a:t>
            </a:r>
            <a:r>
              <a:rPr lang="fr-FR" sz="1200" b="0" dirty="0"/>
              <a:t> </a:t>
            </a:r>
            <a:r>
              <a:rPr lang="fr-FR" sz="1200" b="0" err="1"/>
              <a:t>sistema</a:t>
            </a:r>
            <a:r>
              <a:rPr lang="fr-FR" sz="1200" b="0" dirty="0"/>
              <a:t> da </a:t>
            </a:r>
            <a:r>
              <a:rPr lang="fr-FR" sz="1200" b="0" err="1"/>
              <a:t>Receita</a:t>
            </a:r>
            <a:r>
              <a:rPr lang="fr-FR" sz="1200" b="0" dirty="0"/>
              <a:t> </a:t>
            </a:r>
            <a:r>
              <a:rPr lang="fr-FR" sz="1200" b="0" err="1"/>
              <a:t>Federal</a:t>
            </a:r>
            <a:r>
              <a:rPr lang="fr-FR" sz="1200" b="0" dirty="0"/>
              <a:t>.</a:t>
            </a:r>
            <a:endParaRPr lang="fr-FR"/>
          </a:p>
          <a:p>
            <a:pPr algn="just"/>
            <a:endParaRPr lang="fr-FR" sz="1200" b="0" dirty="0"/>
          </a:p>
          <a:p>
            <a:pPr algn="just"/>
            <a:r>
              <a:rPr lang="fr-FR" sz="1200" b="0" dirty="0"/>
              <a:t>Para o </a:t>
            </a:r>
            <a:r>
              <a:rPr lang="fr-FR" sz="1200" b="0" dirty="0" err="1"/>
              <a:t>empresário</a:t>
            </a:r>
            <a:r>
              <a:rPr lang="fr-FR" sz="1200" b="0" dirty="0"/>
              <a:t> que </a:t>
            </a:r>
            <a:r>
              <a:rPr lang="fr-FR" sz="1200" b="0" dirty="0" err="1"/>
              <a:t>queira</a:t>
            </a:r>
            <a:r>
              <a:rPr lang="fr-FR" sz="1200" b="0" dirty="0"/>
              <a:t> </a:t>
            </a:r>
            <a:r>
              <a:rPr lang="fr-FR" sz="1200" b="0" dirty="0" err="1"/>
              <a:t>aderir</a:t>
            </a:r>
            <a:r>
              <a:rPr lang="fr-FR" sz="1200" b="0" dirty="0"/>
              <a:t> ao Simples </a:t>
            </a:r>
            <a:r>
              <a:rPr lang="fr-FR" sz="1200" b="0" dirty="0" err="1"/>
              <a:t>Nacional</a:t>
            </a:r>
            <a:r>
              <a:rPr lang="fr-FR" sz="1200" b="0" dirty="0"/>
              <a:t>, é importante que faça </a:t>
            </a:r>
            <a:r>
              <a:rPr lang="fr-FR" sz="1200" b="0" dirty="0" err="1"/>
              <a:t>uma</a:t>
            </a:r>
            <a:r>
              <a:rPr lang="fr-FR" sz="1200" b="0" dirty="0"/>
              <a:t> consulta </a:t>
            </a:r>
            <a:r>
              <a:rPr lang="fr-FR" sz="1200" b="0" dirty="0" err="1"/>
              <a:t>prévia</a:t>
            </a:r>
            <a:r>
              <a:rPr lang="fr-FR" sz="1200" b="0" dirty="0"/>
              <a:t> ao </a:t>
            </a:r>
            <a:r>
              <a:rPr lang="fr-FR" sz="1200" b="0" dirty="0" err="1"/>
              <a:t>contador</a:t>
            </a:r>
            <a:r>
              <a:rPr lang="fr-FR" sz="1200" b="0" dirty="0"/>
              <a:t> para ter </a:t>
            </a:r>
            <a:r>
              <a:rPr lang="fr-FR" sz="1200" b="0" dirty="0" err="1"/>
              <a:t>certeza</a:t>
            </a:r>
            <a:r>
              <a:rPr lang="fr-FR" sz="1200" b="0" dirty="0"/>
              <a:t> que a </a:t>
            </a:r>
            <a:r>
              <a:rPr lang="fr-FR" sz="1200" b="0" dirty="0" err="1"/>
              <a:t>empresa</a:t>
            </a:r>
            <a:r>
              <a:rPr lang="fr-FR" sz="1200" b="0" dirty="0"/>
              <a:t> </a:t>
            </a:r>
            <a:r>
              <a:rPr lang="fr-FR" sz="1200" b="0" dirty="0" err="1"/>
              <a:t>cumpre</a:t>
            </a:r>
            <a:r>
              <a:rPr lang="fr-FR" sz="1200" b="0" dirty="0"/>
              <a:t> com os </a:t>
            </a:r>
            <a:r>
              <a:rPr lang="fr-FR" sz="1200" b="0" dirty="0" err="1"/>
              <a:t>requisitos</a:t>
            </a:r>
            <a:r>
              <a:rPr lang="fr-FR" sz="1200" b="0" dirty="0"/>
              <a:t> </a:t>
            </a:r>
            <a:r>
              <a:rPr lang="fr-FR" sz="1200" b="0" dirty="0" err="1"/>
              <a:t>exigidos</a:t>
            </a:r>
            <a:r>
              <a:rPr lang="fr-FR" sz="1200" b="0" dirty="0"/>
              <a:t> para o </a:t>
            </a:r>
            <a:r>
              <a:rPr lang="fr-FR" sz="1200" b="0" dirty="0" err="1"/>
              <a:t>devido</a:t>
            </a:r>
            <a:r>
              <a:rPr lang="fr-FR" sz="1200" b="0" dirty="0"/>
              <a:t> </a:t>
            </a:r>
            <a:r>
              <a:rPr lang="fr-FR" sz="1200" b="0" dirty="0" err="1"/>
              <a:t>enquadramento</a:t>
            </a:r>
            <a:r>
              <a:rPr lang="fr-FR" sz="1200" b="0" dirty="0"/>
              <a:t>  </a:t>
            </a:r>
            <a:r>
              <a:rPr lang="fr-FR" sz="1200" b="0" dirty="0" err="1"/>
              <a:t>podendo</a:t>
            </a:r>
            <a:r>
              <a:rPr lang="fr-FR" sz="1200" b="0" dirty="0"/>
              <a:t> </a:t>
            </a:r>
            <a:r>
              <a:rPr lang="fr-FR" sz="1200" b="0" dirty="0" err="1"/>
              <a:t>assim</a:t>
            </a:r>
            <a:r>
              <a:rPr lang="fr-FR" sz="1200" b="0" dirty="0"/>
              <a:t>  </a:t>
            </a:r>
            <a:r>
              <a:rPr lang="fr-FR" sz="1200" b="0" dirty="0" err="1"/>
              <a:t>usufruir</a:t>
            </a:r>
            <a:r>
              <a:rPr lang="fr-FR" sz="1200" b="0" dirty="0"/>
              <a:t> dos </a:t>
            </a:r>
            <a:r>
              <a:rPr lang="fr-FR" sz="1200" b="0" dirty="0" err="1"/>
              <a:t>benefícios</a:t>
            </a:r>
            <a:r>
              <a:rPr lang="fr-FR" sz="1200" b="0" dirty="0"/>
              <a:t> </a:t>
            </a:r>
            <a:r>
              <a:rPr lang="fr-FR" sz="1200" b="0" dirty="0" err="1"/>
              <a:t>deste</a:t>
            </a:r>
            <a:r>
              <a:rPr lang="fr-FR" sz="1200" b="0" dirty="0"/>
              <a:t> </a:t>
            </a:r>
            <a:r>
              <a:rPr lang="fr-FR" sz="1200" b="0" dirty="0" err="1"/>
              <a:t>regime</a:t>
            </a:r>
            <a:r>
              <a:rPr lang="fr-FR" sz="1200" b="0" dirty="0">
                <a:solidFill>
                  <a:srgbClr val="666666"/>
                </a:solidFill>
                <a:latin typeface="Cambria"/>
              </a:rPr>
              <a:t>.</a:t>
            </a:r>
            <a:endParaRPr lang="fr-FR">
              <a:solidFill>
                <a:srgbClr val="2D3C4B"/>
              </a:solidFill>
            </a:endParaRPr>
          </a:p>
          <a:p>
            <a:endParaRPr lang="fr-FR" sz="1200" b="0" dirty="0">
              <a:solidFill>
                <a:srgbClr val="666666"/>
              </a:solidFill>
              <a:latin typeface="Cambria"/>
              <a:cs typeface="Cambr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Nome do ebook</a:t>
            </a:r>
            <a:endParaRPr lang="en-US"/>
          </a:p>
        </p:txBody>
      </p:sp>
      <p:pic>
        <p:nvPicPr>
          <p:cNvPr id="4" name="Imagem 14" descr="Uma imagem contendo comida, desenho&#10;&#10;Descrição gerada com muito alta confiança">
            <a:extLst>
              <a:ext uri="{FF2B5EF4-FFF2-40B4-BE49-F238E27FC236}">
                <a16:creationId xmlns:a16="http://schemas.microsoft.com/office/drawing/2014/main" id="{12D2BD84-7EE9-444D-9702-1A8929A71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58" y="5935040"/>
            <a:ext cx="1693653" cy="68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355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5" descr="Tela de celular com texto preto sobre fundo branco&#10;&#10;Descrição gerada com alta confiança">
            <a:extLst>
              <a:ext uri="{FF2B5EF4-FFF2-40B4-BE49-F238E27FC236}">
                <a16:creationId xmlns:a16="http://schemas.microsoft.com/office/drawing/2014/main" id="{9D3661AE-9446-432A-9AFA-28A2FE197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90488" y="79070"/>
            <a:ext cx="8963025" cy="6699861"/>
          </a:xfrm>
          <a:noFill/>
        </p:spPr>
      </p:pic>
    </p:spTree>
    <p:extLst>
      <p:ext uri="{BB962C8B-B14F-4D97-AF65-F5344CB8AC3E}">
        <p14:creationId xmlns:p14="http://schemas.microsoft.com/office/powerpoint/2010/main" val="986061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31D4-5CB3-754C-858C-83FA15FFC49A}" type="slidenum">
              <a:rPr lang="en-US" smtClean="0"/>
              <a:t>31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5457" y="595462"/>
            <a:ext cx="5847210" cy="52292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 err="1"/>
              <a:t>Inscrição</a:t>
            </a:r>
            <a:endParaRPr lang="pt-BR" sz="2800" dirty="0" err="1"/>
          </a:p>
          <a:p>
            <a:endParaRPr lang="fr-FR" sz="1200" b="0" dirty="0"/>
          </a:p>
          <a:p>
            <a:pPr algn="just"/>
            <a:r>
              <a:rPr lang="fr-FR" sz="1200" b="0" dirty="0" err="1"/>
              <a:t>Fazer</a:t>
            </a:r>
            <a:r>
              <a:rPr lang="fr-FR" sz="1200" b="0" dirty="0"/>
              <a:t> a </a:t>
            </a:r>
            <a:r>
              <a:rPr lang="fr-FR" sz="1200" b="0" dirty="0" err="1"/>
              <a:t>inscrição</a:t>
            </a:r>
            <a:r>
              <a:rPr lang="fr-FR" sz="1200" b="0" dirty="0"/>
              <a:t> de </a:t>
            </a:r>
            <a:r>
              <a:rPr lang="fr-FR" sz="1200" b="0" dirty="0" err="1"/>
              <a:t>uma</a:t>
            </a:r>
            <a:r>
              <a:rPr lang="fr-FR" sz="1200" b="0" dirty="0"/>
              <a:t> </a:t>
            </a:r>
            <a:r>
              <a:rPr lang="fr-FR" sz="1200" b="0" dirty="0" err="1"/>
              <a:t>empresa</a:t>
            </a:r>
            <a:r>
              <a:rPr lang="fr-FR" sz="1200" b="0" dirty="0"/>
              <a:t> </a:t>
            </a:r>
            <a:r>
              <a:rPr lang="fr-FR" sz="1200" b="0" dirty="0" err="1"/>
              <a:t>em</a:t>
            </a:r>
            <a:r>
              <a:rPr lang="fr-FR" sz="1200" b="0" dirty="0"/>
              <a:t> </a:t>
            </a:r>
            <a:r>
              <a:rPr lang="fr-FR" sz="1200" b="0" dirty="0" err="1"/>
              <a:t>um</a:t>
            </a:r>
            <a:r>
              <a:rPr lang="fr-FR" sz="1200" b="0" dirty="0"/>
              <a:t> </a:t>
            </a:r>
            <a:r>
              <a:rPr lang="fr-FR" sz="1200" b="0" dirty="0" err="1"/>
              <a:t>regime</a:t>
            </a:r>
            <a:r>
              <a:rPr lang="fr-FR" sz="1200" b="0" dirty="0"/>
              <a:t> </a:t>
            </a:r>
            <a:r>
              <a:rPr lang="fr-FR" sz="1200" b="0" dirty="0" err="1"/>
              <a:t>tributário</a:t>
            </a:r>
            <a:r>
              <a:rPr lang="fr-FR" sz="1200" b="0" dirty="0"/>
              <a:t> é sempre </a:t>
            </a:r>
            <a:r>
              <a:rPr lang="fr-FR" sz="1200" b="0" dirty="0" err="1"/>
              <a:t>um</a:t>
            </a:r>
            <a:r>
              <a:rPr lang="fr-FR" sz="1200" b="0" dirty="0"/>
              <a:t> </a:t>
            </a:r>
            <a:r>
              <a:rPr lang="fr-FR" sz="1200" b="0" dirty="0" err="1"/>
              <a:t>desafio</a:t>
            </a:r>
            <a:r>
              <a:rPr lang="fr-FR" sz="1200" b="0" dirty="0"/>
              <a:t>. </a:t>
            </a:r>
            <a:r>
              <a:rPr lang="fr-FR" sz="1200" b="0" dirty="0" err="1"/>
              <a:t>Apesar</a:t>
            </a:r>
            <a:r>
              <a:rPr lang="fr-FR" sz="1200" b="0" dirty="0"/>
              <a:t> de simples, </a:t>
            </a:r>
            <a:r>
              <a:rPr lang="fr-FR" sz="1200" b="0" dirty="0" err="1"/>
              <a:t>possui</a:t>
            </a:r>
            <a:r>
              <a:rPr lang="fr-FR" sz="1200" b="0" dirty="0"/>
              <a:t> </a:t>
            </a:r>
            <a:r>
              <a:rPr lang="fr-FR" sz="1200" b="0" dirty="0" err="1"/>
              <a:t>uma</a:t>
            </a:r>
            <a:r>
              <a:rPr lang="fr-FR" sz="1200" b="0" dirty="0"/>
              <a:t> </a:t>
            </a:r>
            <a:r>
              <a:rPr lang="fr-FR" sz="1200" b="0" dirty="0" err="1"/>
              <a:t>sequência</a:t>
            </a:r>
            <a:r>
              <a:rPr lang="fr-FR" sz="1200" b="0" dirty="0"/>
              <a:t> </a:t>
            </a:r>
            <a:r>
              <a:rPr lang="fr-FR" sz="1200" b="0" dirty="0" err="1"/>
              <a:t>bem</a:t>
            </a:r>
            <a:r>
              <a:rPr lang="fr-FR" sz="1200" b="0" dirty="0"/>
              <a:t> </a:t>
            </a:r>
            <a:r>
              <a:rPr lang="fr-FR" sz="1200" b="0" dirty="0" err="1"/>
              <a:t>definida</a:t>
            </a:r>
            <a:r>
              <a:rPr lang="fr-FR" sz="1200" b="0" dirty="0"/>
              <a:t> e </a:t>
            </a:r>
            <a:r>
              <a:rPr lang="fr-FR" sz="1200" b="0" dirty="0" err="1"/>
              <a:t>vamos</a:t>
            </a:r>
            <a:r>
              <a:rPr lang="fr-FR" sz="1200" b="0" dirty="0"/>
              <a:t> a </a:t>
            </a:r>
            <a:r>
              <a:rPr lang="fr-FR" sz="1200" b="0" dirty="0" err="1"/>
              <a:t>um</a:t>
            </a:r>
            <a:r>
              <a:rPr lang="fr-FR" sz="1200" b="0" dirty="0"/>
              <a:t> </a:t>
            </a:r>
            <a:r>
              <a:rPr lang="fr-FR" sz="1200" b="0" dirty="0" err="1"/>
              <a:t>passo</a:t>
            </a:r>
            <a:r>
              <a:rPr lang="fr-FR" sz="1200" b="0" dirty="0"/>
              <a:t> a </a:t>
            </a:r>
            <a:r>
              <a:rPr lang="fr-FR" sz="1200" b="0" dirty="0" err="1"/>
              <a:t>passo</a:t>
            </a:r>
            <a:r>
              <a:rPr lang="fr-FR" sz="1200" b="0" dirty="0"/>
              <a:t> de </a:t>
            </a:r>
            <a:r>
              <a:rPr lang="fr-FR" sz="1200" b="0" dirty="0" err="1"/>
              <a:t>como</a:t>
            </a:r>
            <a:r>
              <a:rPr lang="fr-FR" sz="1200" b="0" dirty="0"/>
              <a:t> se </a:t>
            </a:r>
            <a:r>
              <a:rPr lang="fr-FR" sz="1200" b="0" dirty="0" err="1"/>
              <a:t>inscrever</a:t>
            </a:r>
            <a:r>
              <a:rPr lang="fr-FR" sz="1200" b="0" dirty="0"/>
              <a:t> no </a:t>
            </a:r>
            <a:r>
              <a:rPr lang="fr-FR" sz="1200" b="0" dirty="0" err="1"/>
              <a:t>regime</a:t>
            </a:r>
            <a:r>
              <a:rPr lang="fr-FR" sz="1200" b="0" dirty="0"/>
              <a:t> do Simples </a:t>
            </a:r>
            <a:r>
              <a:rPr lang="fr-FR" sz="1200" b="0" dirty="0" err="1"/>
              <a:t>Nacional</a:t>
            </a:r>
            <a:r>
              <a:rPr lang="fr-FR" sz="1200" b="0" dirty="0"/>
              <a:t>.</a:t>
            </a:r>
            <a:endParaRPr lang="fr-FR" dirty="0"/>
          </a:p>
          <a:p>
            <a:pPr algn="just"/>
            <a:endParaRPr lang="fr-FR" sz="1200" b="0" dirty="0"/>
          </a:p>
          <a:p>
            <a:r>
              <a:rPr lang="fr-FR" sz="1200" b="0" dirty="0"/>
              <a:t>1. </a:t>
            </a:r>
            <a:r>
              <a:rPr lang="fr-FR" sz="1200" b="0" dirty="0" err="1"/>
              <a:t>Acesse</a:t>
            </a:r>
            <a:r>
              <a:rPr lang="fr-FR" sz="1200" b="0" dirty="0"/>
              <a:t> o site do Simples </a:t>
            </a:r>
            <a:r>
              <a:rPr lang="fr-FR" sz="1200" b="0" dirty="0" err="1"/>
              <a:t>Nacional</a:t>
            </a:r>
            <a:r>
              <a:rPr lang="fr-FR" sz="1200" b="0" dirty="0"/>
              <a:t>: </a:t>
            </a:r>
            <a:r>
              <a:rPr lang="fr-FR" sz="1200" b="0" dirty="0">
                <a:hlinkClick r:id="rId2"/>
              </a:rPr>
              <a:t>http://www8.receita.fazenda.gov.br/SimplesNacional/</a:t>
            </a:r>
            <a:r>
              <a:rPr lang="fr-FR" sz="1200" b="0" dirty="0"/>
              <a:t> </a:t>
            </a:r>
            <a:endParaRPr lang="fr-FR"/>
          </a:p>
          <a:p>
            <a:pPr algn="just"/>
            <a:r>
              <a:rPr lang="fr-FR" sz="1200" b="0" dirty="0"/>
              <a:t>2. Clique </a:t>
            </a:r>
            <a:r>
              <a:rPr lang="fr-FR" sz="1200" b="0" dirty="0" err="1"/>
              <a:t>em</a:t>
            </a:r>
            <a:r>
              <a:rPr lang="fr-FR" sz="1200" b="0" dirty="0"/>
              <a:t> “SIMPLES SERVIÇOS”, “OPÇÃO”, Clique no </a:t>
            </a:r>
            <a:r>
              <a:rPr lang="fr-FR" sz="1200" b="0" dirty="0" err="1"/>
              <a:t>link</a:t>
            </a:r>
            <a:r>
              <a:rPr lang="fr-FR" sz="1200" b="0" dirty="0"/>
              <a:t> (clique </a:t>
            </a:r>
            <a:r>
              <a:rPr lang="fr-FR" sz="1200" b="0" dirty="0" err="1"/>
              <a:t>aqui</a:t>
            </a:r>
            <a:r>
              <a:rPr lang="fr-FR" sz="1200" b="0" dirty="0"/>
              <a:t>) no </a:t>
            </a:r>
            <a:r>
              <a:rPr lang="fr-FR" sz="1200" b="0" dirty="0" err="1"/>
              <a:t>fim</a:t>
            </a:r>
            <a:r>
              <a:rPr lang="fr-FR" sz="1200" b="0" dirty="0"/>
              <a:t> da </a:t>
            </a:r>
            <a:r>
              <a:rPr lang="fr-FR" sz="1200" b="0" dirty="0" err="1"/>
              <a:t>mensagem</a:t>
            </a:r>
            <a:r>
              <a:rPr lang="fr-FR" sz="1200" b="0" dirty="0"/>
              <a:t> “</a:t>
            </a:r>
            <a:r>
              <a:rPr lang="fr-FR" sz="1200" b="0" dirty="0" err="1"/>
              <a:t>Caso</a:t>
            </a:r>
            <a:r>
              <a:rPr lang="fr-FR" sz="1200" b="0" dirty="0"/>
              <a:t> </a:t>
            </a:r>
            <a:r>
              <a:rPr lang="fr-FR" sz="1200" b="0" dirty="0" err="1"/>
              <a:t>você</a:t>
            </a:r>
            <a:r>
              <a:rPr lang="fr-FR" sz="1200" b="0" dirty="0"/>
              <a:t> </a:t>
            </a:r>
            <a:r>
              <a:rPr lang="fr-FR" sz="1200" b="0" dirty="0" err="1"/>
              <a:t>não</a:t>
            </a:r>
            <a:r>
              <a:rPr lang="fr-FR" sz="1200" b="0" dirty="0"/>
              <a:t> </a:t>
            </a:r>
            <a:r>
              <a:rPr lang="fr-FR" sz="1200" b="0" dirty="0" err="1"/>
              <a:t>tenha</a:t>
            </a:r>
            <a:r>
              <a:rPr lang="fr-FR" sz="1200" b="0" dirty="0"/>
              <a:t> o </a:t>
            </a:r>
            <a:r>
              <a:rPr lang="fr-FR" sz="1200" b="0" dirty="0" err="1"/>
              <a:t>código</a:t>
            </a:r>
            <a:r>
              <a:rPr lang="fr-FR" sz="1200" b="0" dirty="0"/>
              <a:t> de </a:t>
            </a:r>
            <a:r>
              <a:rPr lang="fr-FR" sz="1200" b="0" dirty="0" err="1"/>
              <a:t>acesso</a:t>
            </a:r>
            <a:r>
              <a:rPr lang="fr-FR" sz="1200" b="0" dirty="0"/>
              <a:t> ou </a:t>
            </a:r>
            <a:r>
              <a:rPr lang="fr-FR" sz="1200" b="0" dirty="0" err="1"/>
              <a:t>precise</a:t>
            </a:r>
            <a:r>
              <a:rPr lang="fr-FR" sz="1200" b="0" dirty="0"/>
              <a:t> </a:t>
            </a:r>
            <a:r>
              <a:rPr lang="fr-FR" sz="1200" b="0" dirty="0" err="1"/>
              <a:t>alterá-lo</a:t>
            </a:r>
            <a:r>
              <a:rPr lang="fr-FR" sz="1200" b="0" dirty="0"/>
              <a:t> ou se </a:t>
            </a:r>
            <a:r>
              <a:rPr lang="fr-FR" sz="1200" b="0" dirty="0" err="1"/>
              <a:t>esqueceu</a:t>
            </a:r>
            <a:r>
              <a:rPr lang="fr-FR" sz="1200" b="0" dirty="0"/>
              <a:t>, clique </a:t>
            </a:r>
            <a:r>
              <a:rPr lang="fr-FR" sz="1200" b="0" dirty="0" err="1"/>
              <a:t>aqui</a:t>
            </a:r>
            <a:r>
              <a:rPr lang="fr-FR" sz="1200" b="0" dirty="0"/>
              <a:t>”.</a:t>
            </a:r>
            <a:endParaRPr lang="fr-FR" dirty="0"/>
          </a:p>
          <a:p>
            <a:pPr algn="just"/>
            <a:r>
              <a:rPr lang="fr-FR" sz="1200" b="0" dirty="0"/>
              <a:t>3. </a:t>
            </a:r>
            <a:r>
              <a:rPr lang="fr-FR" sz="1200" b="0" dirty="0" err="1"/>
              <a:t>Insira</a:t>
            </a:r>
            <a:r>
              <a:rPr lang="fr-FR" sz="1200" b="0" dirty="0"/>
              <a:t> o CNPJ da </a:t>
            </a:r>
            <a:r>
              <a:rPr lang="fr-FR" sz="1200" b="0" dirty="0" err="1"/>
              <a:t>empresa</a:t>
            </a:r>
            <a:r>
              <a:rPr lang="fr-FR" sz="1200" b="0" dirty="0"/>
              <a:t> e o CPF do </a:t>
            </a:r>
            <a:r>
              <a:rPr lang="fr-FR" sz="1200" b="0" dirty="0" err="1"/>
              <a:t>responsável</a:t>
            </a:r>
            <a:r>
              <a:rPr lang="fr-FR" sz="1200" b="0" dirty="0"/>
              <a:t> pela </a:t>
            </a:r>
            <a:r>
              <a:rPr lang="fr-FR" sz="1200" b="0" dirty="0" err="1"/>
              <a:t>empresa</a:t>
            </a:r>
            <a:r>
              <a:rPr lang="fr-FR" sz="1200" b="0" dirty="0"/>
              <a:t> </a:t>
            </a:r>
            <a:r>
              <a:rPr lang="fr-FR" sz="1200" b="0" dirty="0" err="1"/>
              <a:t>perante</a:t>
            </a:r>
            <a:r>
              <a:rPr lang="fr-FR" sz="1200" b="0" dirty="0"/>
              <a:t> a </a:t>
            </a:r>
            <a:r>
              <a:rPr lang="fr-FR" sz="1200" b="0" dirty="0" err="1"/>
              <a:t>Receita</a:t>
            </a:r>
            <a:r>
              <a:rPr lang="fr-FR" sz="1200" b="0" dirty="0"/>
              <a:t> </a:t>
            </a:r>
            <a:r>
              <a:rPr lang="fr-FR" sz="1200" b="0" dirty="0" err="1"/>
              <a:t>Federal</a:t>
            </a:r>
            <a:r>
              <a:rPr lang="fr-FR" sz="1200" b="0" dirty="0"/>
              <a:t>.</a:t>
            </a:r>
            <a:endParaRPr lang="fr-FR" dirty="0"/>
          </a:p>
          <a:p>
            <a:pPr algn="just"/>
            <a:r>
              <a:rPr lang="fr-FR" sz="1200" b="0" dirty="0"/>
              <a:t>4. Logo </a:t>
            </a:r>
            <a:r>
              <a:rPr lang="fr-FR" sz="1200" b="0" dirty="0" err="1"/>
              <a:t>após</a:t>
            </a:r>
            <a:r>
              <a:rPr lang="fr-FR" sz="1200" b="0" dirty="0"/>
              <a:t> </a:t>
            </a:r>
            <a:r>
              <a:rPr lang="fr-FR" sz="1200" b="0" dirty="0" err="1"/>
              <a:t>preencher</a:t>
            </a:r>
            <a:r>
              <a:rPr lang="fr-FR" sz="1200" b="0" dirty="0"/>
              <a:t> os </a:t>
            </a:r>
            <a:r>
              <a:rPr lang="fr-FR" sz="1200" b="0" dirty="0" err="1"/>
              <a:t>números</a:t>
            </a:r>
            <a:r>
              <a:rPr lang="fr-FR" sz="1200" b="0" dirty="0"/>
              <a:t> do CNPJ e CPF, o site </a:t>
            </a:r>
            <a:r>
              <a:rPr lang="fr-FR" sz="1200" b="0" dirty="0" err="1"/>
              <a:t>vai</a:t>
            </a:r>
            <a:r>
              <a:rPr lang="fr-FR" sz="1200" b="0" dirty="0"/>
              <a:t> </a:t>
            </a:r>
            <a:r>
              <a:rPr lang="fr-FR" sz="1200" b="0" dirty="0" err="1"/>
              <a:t>pedir</a:t>
            </a:r>
            <a:r>
              <a:rPr lang="fr-FR" sz="1200" b="0" dirty="0"/>
              <a:t> o </a:t>
            </a:r>
            <a:r>
              <a:rPr lang="fr-FR" sz="1200" b="0" dirty="0" err="1"/>
              <a:t>número</a:t>
            </a:r>
            <a:r>
              <a:rPr lang="fr-FR" sz="1200" b="0" dirty="0"/>
              <a:t> do </a:t>
            </a:r>
            <a:r>
              <a:rPr lang="fr-FR" sz="1200" b="0" dirty="0" err="1"/>
              <a:t>recibo</a:t>
            </a:r>
            <a:r>
              <a:rPr lang="fr-FR" sz="1200" b="0" dirty="0"/>
              <a:t> de </a:t>
            </a:r>
            <a:r>
              <a:rPr lang="fr-FR" sz="1200" b="0" dirty="0" err="1"/>
              <a:t>entrega</a:t>
            </a:r>
            <a:r>
              <a:rPr lang="fr-FR" sz="1200" b="0" dirty="0"/>
              <a:t> da </a:t>
            </a:r>
            <a:r>
              <a:rPr lang="fr-FR" sz="1200" b="0" dirty="0" err="1"/>
              <a:t>declaração</a:t>
            </a:r>
            <a:r>
              <a:rPr lang="fr-FR" sz="1200" b="0" dirty="0"/>
              <a:t> do IRPF. </a:t>
            </a:r>
            <a:r>
              <a:rPr lang="fr-FR" sz="1200" b="0" dirty="0" err="1"/>
              <a:t>Não</a:t>
            </a:r>
            <a:r>
              <a:rPr lang="fr-FR" sz="1200" b="0" dirty="0"/>
              <a:t> se </a:t>
            </a:r>
            <a:r>
              <a:rPr lang="fr-FR" sz="1200" b="0" dirty="0" err="1"/>
              <a:t>preocupe</a:t>
            </a:r>
            <a:r>
              <a:rPr lang="fr-FR" sz="1200" b="0" dirty="0"/>
              <a:t>: </a:t>
            </a:r>
            <a:r>
              <a:rPr lang="fr-FR" sz="1200" b="0" dirty="0" err="1"/>
              <a:t>caso</a:t>
            </a:r>
            <a:r>
              <a:rPr lang="fr-FR" sz="1200" b="0" dirty="0"/>
              <a:t> o </a:t>
            </a:r>
            <a:r>
              <a:rPr lang="fr-FR" sz="1200" b="0" dirty="0" err="1"/>
              <a:t>responsável</a:t>
            </a:r>
            <a:r>
              <a:rPr lang="fr-FR" sz="1200" b="0" dirty="0"/>
              <a:t> pela </a:t>
            </a:r>
            <a:r>
              <a:rPr lang="fr-FR" sz="1200" b="0" dirty="0" err="1"/>
              <a:t>empresa</a:t>
            </a:r>
            <a:r>
              <a:rPr lang="fr-FR" sz="1200" b="0" dirty="0"/>
              <a:t> </a:t>
            </a:r>
            <a:r>
              <a:rPr lang="fr-FR" sz="1200" b="0" dirty="0" err="1"/>
              <a:t>seja</a:t>
            </a:r>
            <a:r>
              <a:rPr lang="fr-FR" sz="1200" b="0" dirty="0"/>
              <a:t> </a:t>
            </a:r>
            <a:r>
              <a:rPr lang="fr-FR" sz="1200" b="0" dirty="0" err="1"/>
              <a:t>isento</a:t>
            </a:r>
            <a:r>
              <a:rPr lang="fr-FR" sz="1200" b="0" dirty="0"/>
              <a:t> de </a:t>
            </a:r>
            <a:r>
              <a:rPr lang="fr-FR" sz="1200" b="0" dirty="0" err="1"/>
              <a:t>declaração</a:t>
            </a:r>
            <a:r>
              <a:rPr lang="fr-FR" sz="1200" b="0" dirty="0"/>
              <a:t> do IRPF, a </a:t>
            </a:r>
            <a:r>
              <a:rPr lang="fr-FR" sz="1200" b="0" dirty="0" err="1"/>
              <a:t>Receita</a:t>
            </a:r>
            <a:r>
              <a:rPr lang="fr-FR" sz="1200" b="0" dirty="0"/>
              <a:t> </a:t>
            </a:r>
            <a:r>
              <a:rPr lang="fr-FR" sz="1200" b="0" dirty="0" err="1"/>
              <a:t>solicita</a:t>
            </a:r>
            <a:r>
              <a:rPr lang="fr-FR" sz="1200" b="0" dirty="0"/>
              <a:t> o </a:t>
            </a:r>
            <a:r>
              <a:rPr lang="fr-FR" sz="1200" b="0" dirty="0" err="1"/>
              <a:t>número</a:t>
            </a:r>
            <a:r>
              <a:rPr lang="fr-FR" sz="1200" b="0" dirty="0"/>
              <a:t> do </a:t>
            </a:r>
            <a:r>
              <a:rPr lang="fr-FR" sz="1200" b="0" dirty="0" err="1"/>
              <a:t>título</a:t>
            </a:r>
            <a:r>
              <a:rPr lang="fr-FR" sz="1200" b="0" dirty="0"/>
              <a:t> de </a:t>
            </a:r>
            <a:r>
              <a:rPr lang="fr-FR" sz="1200" b="0" dirty="0" err="1"/>
              <a:t>eleitor</a:t>
            </a:r>
            <a:r>
              <a:rPr lang="fr-FR" sz="1200" b="0" dirty="0"/>
              <a:t> e data de </a:t>
            </a:r>
            <a:r>
              <a:rPr lang="fr-FR" sz="1200" b="0" dirty="0" err="1"/>
              <a:t>nascimento</a:t>
            </a:r>
            <a:r>
              <a:rPr lang="fr-FR" sz="1200" b="0" dirty="0"/>
              <a:t>.</a:t>
            </a:r>
            <a:endParaRPr lang="fr-FR" dirty="0"/>
          </a:p>
          <a:p>
            <a:pPr algn="just"/>
            <a:r>
              <a:rPr lang="fr-FR" sz="1200" b="0" dirty="0"/>
              <a:t>5. Copie o </a:t>
            </a:r>
            <a:r>
              <a:rPr lang="fr-FR" sz="1200" b="0" dirty="0" err="1"/>
              <a:t>código</a:t>
            </a:r>
            <a:r>
              <a:rPr lang="fr-FR" sz="1200" b="0" dirty="0"/>
              <a:t> de </a:t>
            </a:r>
            <a:r>
              <a:rPr lang="fr-FR" sz="1200" b="0" dirty="0" err="1"/>
              <a:t>acesso</a:t>
            </a:r>
            <a:r>
              <a:rPr lang="fr-FR" sz="1200" b="0" dirty="0"/>
              <a:t> </a:t>
            </a:r>
            <a:r>
              <a:rPr lang="fr-FR" sz="1200" b="0" dirty="0" err="1"/>
              <a:t>gerado</a:t>
            </a:r>
            <a:r>
              <a:rPr lang="fr-FR" sz="1200" b="0" dirty="0"/>
              <a:t> e </a:t>
            </a:r>
            <a:r>
              <a:rPr lang="fr-FR" sz="1200" b="0" dirty="0" err="1"/>
              <a:t>siga</a:t>
            </a:r>
            <a:r>
              <a:rPr lang="fr-FR" sz="1200" b="0" dirty="0"/>
              <a:t> para a </a:t>
            </a:r>
            <a:r>
              <a:rPr lang="fr-FR" sz="1200" b="0" dirty="0" err="1"/>
              <a:t>coluna</a:t>
            </a:r>
            <a:r>
              <a:rPr lang="fr-FR" sz="1200" b="0" dirty="0"/>
              <a:t> onde consta “Simples/ </a:t>
            </a:r>
            <a:r>
              <a:rPr lang="fr-FR" sz="1200" b="0" dirty="0" err="1"/>
              <a:t>Serviços</a:t>
            </a:r>
            <a:r>
              <a:rPr lang="fr-FR" sz="1200" b="0" dirty="0"/>
              <a:t>”. </a:t>
            </a:r>
            <a:r>
              <a:rPr lang="fr-FR" sz="1200" b="0" dirty="0" err="1"/>
              <a:t>Então</a:t>
            </a:r>
            <a:r>
              <a:rPr lang="fr-FR" sz="1200" b="0" dirty="0"/>
              <a:t> clique </a:t>
            </a:r>
            <a:r>
              <a:rPr lang="fr-FR" sz="1200" b="0" dirty="0" err="1"/>
              <a:t>em</a:t>
            </a:r>
            <a:r>
              <a:rPr lang="fr-FR" sz="1200" b="0" dirty="0"/>
              <a:t> “</a:t>
            </a:r>
            <a:r>
              <a:rPr lang="fr-FR" sz="1200" b="0" dirty="0" err="1"/>
              <a:t>Opção</a:t>
            </a:r>
            <a:r>
              <a:rPr lang="fr-FR" sz="1200" b="0" dirty="0"/>
              <a:t>”.</a:t>
            </a:r>
            <a:endParaRPr lang="fr-FR" dirty="0"/>
          </a:p>
          <a:p>
            <a:pPr algn="just"/>
            <a:r>
              <a:rPr lang="fr-FR" sz="1200" b="0" dirty="0"/>
              <a:t>6. </a:t>
            </a:r>
            <a:r>
              <a:rPr lang="fr-FR" sz="1200" b="0" dirty="0" err="1"/>
              <a:t>Selecione</a:t>
            </a:r>
            <a:r>
              <a:rPr lang="fr-FR" sz="1200" b="0" dirty="0"/>
              <a:t>, </a:t>
            </a:r>
            <a:r>
              <a:rPr lang="fr-FR" sz="1200" b="0" dirty="0" err="1"/>
              <a:t>então</a:t>
            </a:r>
            <a:r>
              <a:rPr lang="fr-FR" sz="1200" b="0" dirty="0"/>
              <a:t>, a </a:t>
            </a:r>
            <a:r>
              <a:rPr lang="fr-FR" sz="1200" b="0" dirty="0" err="1"/>
              <a:t>opção</a:t>
            </a:r>
            <a:r>
              <a:rPr lang="fr-FR" sz="1200" b="0" dirty="0"/>
              <a:t> “</a:t>
            </a:r>
            <a:r>
              <a:rPr lang="fr-FR" sz="1200" b="0" dirty="0" err="1"/>
              <a:t>Agendamento</a:t>
            </a:r>
            <a:r>
              <a:rPr lang="fr-FR" sz="1200" b="0" dirty="0"/>
              <a:t> da </a:t>
            </a:r>
            <a:r>
              <a:rPr lang="fr-FR" sz="1200" b="0" dirty="0" err="1"/>
              <a:t>Opção</a:t>
            </a:r>
            <a:r>
              <a:rPr lang="fr-FR" sz="1200" b="0" dirty="0"/>
              <a:t> pelo Simples </a:t>
            </a:r>
            <a:r>
              <a:rPr lang="fr-FR" sz="1200" b="0" dirty="0" err="1"/>
              <a:t>Nacional</a:t>
            </a:r>
            <a:r>
              <a:rPr lang="fr-FR" sz="1200" b="0" dirty="0"/>
              <a:t>”, </a:t>
            </a:r>
            <a:r>
              <a:rPr lang="fr-FR" sz="1200" b="0" dirty="0" err="1"/>
              <a:t>clicando</a:t>
            </a:r>
            <a:r>
              <a:rPr lang="fr-FR" sz="1200" b="0" dirty="0"/>
              <a:t> na chave da </a:t>
            </a:r>
            <a:r>
              <a:rPr lang="fr-FR" sz="1200" b="0" dirty="0" err="1"/>
              <a:t>coluna</a:t>
            </a:r>
            <a:r>
              <a:rPr lang="fr-FR" sz="1200" b="0" dirty="0"/>
              <a:t> “</a:t>
            </a:r>
            <a:r>
              <a:rPr lang="fr-FR" sz="1200" b="0" dirty="0" err="1"/>
              <a:t>Código</a:t>
            </a:r>
            <a:r>
              <a:rPr lang="fr-FR" sz="1200" b="0" dirty="0"/>
              <a:t> de </a:t>
            </a:r>
            <a:r>
              <a:rPr lang="fr-FR" sz="1200" b="0" dirty="0" err="1"/>
              <a:t>acesso</a:t>
            </a:r>
            <a:r>
              <a:rPr lang="fr-FR" sz="1200" b="0" dirty="0"/>
              <a:t>”.</a:t>
            </a:r>
            <a:endParaRPr lang="fr-FR" dirty="0"/>
          </a:p>
          <a:p>
            <a:pPr algn="just"/>
            <a:r>
              <a:rPr lang="fr-FR" sz="1200" b="0" dirty="0"/>
              <a:t>7. </a:t>
            </a:r>
            <a:r>
              <a:rPr lang="fr-FR" sz="1200" b="0" dirty="0" err="1"/>
              <a:t>Insira</a:t>
            </a:r>
            <a:r>
              <a:rPr lang="fr-FR" sz="1200" b="0" dirty="0"/>
              <a:t> </a:t>
            </a:r>
            <a:r>
              <a:rPr lang="fr-FR" sz="1200" b="0" dirty="0" err="1"/>
              <a:t>nas</a:t>
            </a:r>
            <a:r>
              <a:rPr lang="fr-FR" sz="1200" b="0" dirty="0"/>
              <a:t> </a:t>
            </a:r>
            <a:r>
              <a:rPr lang="fr-FR" sz="1200" b="0" dirty="0" err="1"/>
              <a:t>áreas</a:t>
            </a:r>
            <a:r>
              <a:rPr lang="fr-FR" sz="1200" b="0" dirty="0"/>
              <a:t> de </a:t>
            </a:r>
            <a:r>
              <a:rPr lang="fr-FR" sz="1200" b="0" dirty="0" err="1"/>
              <a:t>preenchimento</a:t>
            </a:r>
            <a:r>
              <a:rPr lang="fr-FR" sz="1200" b="0" dirty="0"/>
              <a:t> o </a:t>
            </a:r>
            <a:r>
              <a:rPr lang="fr-FR" sz="1200" b="0" dirty="0" err="1"/>
              <a:t>número</a:t>
            </a:r>
            <a:r>
              <a:rPr lang="fr-FR" sz="1200" b="0" dirty="0"/>
              <a:t> do CNPJ, do CPF, o </a:t>
            </a:r>
            <a:r>
              <a:rPr lang="fr-FR" sz="1200" b="0" dirty="0" err="1"/>
              <a:t>código</a:t>
            </a:r>
            <a:r>
              <a:rPr lang="fr-FR" sz="1200" b="0" dirty="0"/>
              <a:t> de </a:t>
            </a:r>
            <a:r>
              <a:rPr lang="fr-FR" sz="1200" b="0" dirty="0" err="1"/>
              <a:t>acesso</a:t>
            </a:r>
            <a:r>
              <a:rPr lang="fr-FR" sz="1200" b="0" dirty="0"/>
              <a:t> e os </a:t>
            </a:r>
            <a:r>
              <a:rPr lang="fr-FR" sz="1200" b="0" dirty="0" err="1"/>
              <a:t>caracteres</a:t>
            </a:r>
            <a:r>
              <a:rPr lang="fr-FR" sz="1200" b="0" dirty="0"/>
              <a:t> </a:t>
            </a:r>
            <a:r>
              <a:rPr lang="fr-FR" sz="1200" b="0" dirty="0" err="1"/>
              <a:t>descritos</a:t>
            </a:r>
            <a:r>
              <a:rPr lang="fr-FR" sz="1200" b="0" dirty="0"/>
              <a:t>.</a:t>
            </a:r>
            <a:endParaRPr lang="fr-FR" dirty="0"/>
          </a:p>
          <a:p>
            <a:endParaRPr lang="fr-FR" sz="1200" b="0" dirty="0"/>
          </a:p>
          <a:p>
            <a:endParaRPr lang="fr-FR" sz="1200" b="0" dirty="0">
              <a:solidFill>
                <a:srgbClr val="2D3C4B"/>
              </a:solidFill>
            </a:endParaRPr>
          </a:p>
          <a:p>
            <a:endParaRPr lang="fr-FR" sz="1200" b="0" dirty="0"/>
          </a:p>
          <a:p>
            <a:pPr marL="171450" indent="-171450" algn="just">
              <a:buChar char="•"/>
            </a:pPr>
            <a:endParaRPr lang="fr-FR" sz="1200" b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Nome do ebook</a:t>
            </a:r>
            <a:endParaRPr lang="en-US"/>
          </a:p>
        </p:txBody>
      </p:sp>
      <p:pic>
        <p:nvPicPr>
          <p:cNvPr id="4" name="Imagem 14" descr="Uma imagem contendo comida, desenho&#10;&#10;Descrição gerada com muito alta confiança">
            <a:extLst>
              <a:ext uri="{FF2B5EF4-FFF2-40B4-BE49-F238E27FC236}">
                <a16:creationId xmlns:a16="http://schemas.microsoft.com/office/drawing/2014/main" id="{8E46FD2E-2199-423C-8B21-2F6252B0A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58" y="5935040"/>
            <a:ext cx="1693653" cy="68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60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31D4-5CB3-754C-858C-83FA15FFC49A}" type="slidenum">
              <a:rPr lang="en-US" smtClean="0"/>
              <a:t>32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325" y="624217"/>
            <a:ext cx="7270568" cy="52292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err="1"/>
              <a:t>Inscrição</a:t>
            </a:r>
            <a:endParaRPr lang="pt-BR" sz="2800" err="1"/>
          </a:p>
          <a:p>
            <a:endParaRPr lang="fr-FR" sz="1200" b="0" dirty="0"/>
          </a:p>
          <a:p>
            <a:pPr algn="just"/>
            <a:r>
              <a:rPr lang="fr-FR" sz="1200" b="0" dirty="0"/>
              <a:t>8. Clique </a:t>
            </a:r>
            <a:r>
              <a:rPr lang="fr-FR" sz="1200" b="0" err="1"/>
              <a:t>em</a:t>
            </a:r>
            <a:r>
              <a:rPr lang="fr-FR" sz="1200" b="0" dirty="0"/>
              <a:t> “Sim” e, logo </a:t>
            </a:r>
            <a:r>
              <a:rPr lang="fr-FR" sz="1200" b="0" err="1"/>
              <a:t>em</a:t>
            </a:r>
            <a:r>
              <a:rPr lang="fr-FR" sz="1200" b="0" dirty="0"/>
              <a:t> </a:t>
            </a:r>
            <a:r>
              <a:rPr lang="fr-FR" sz="1200" b="0" err="1"/>
              <a:t>seguida</a:t>
            </a:r>
            <a:r>
              <a:rPr lang="fr-FR" sz="1200" b="0" dirty="0"/>
              <a:t>, </a:t>
            </a:r>
            <a:r>
              <a:rPr lang="fr-FR" sz="1200" b="0" err="1"/>
              <a:t>em</a:t>
            </a:r>
            <a:r>
              <a:rPr lang="fr-FR" sz="1200" b="0" dirty="0"/>
              <a:t> “</a:t>
            </a:r>
            <a:r>
              <a:rPr lang="fr-FR" sz="1200" b="0" err="1"/>
              <a:t>Aceito</a:t>
            </a:r>
            <a:r>
              <a:rPr lang="fr-FR" sz="1200" b="0" dirty="0"/>
              <a:t>”.</a:t>
            </a:r>
            <a:endParaRPr lang="fr-FR" dirty="0"/>
          </a:p>
          <a:p>
            <a:pPr algn="just"/>
            <a:r>
              <a:rPr lang="fr-FR" sz="1200" b="0" dirty="0"/>
              <a:t>9. O </a:t>
            </a:r>
            <a:r>
              <a:rPr lang="fr-FR" sz="1200" b="0" err="1"/>
              <a:t>sistema</a:t>
            </a:r>
            <a:r>
              <a:rPr lang="fr-FR" sz="1200" b="0" dirty="0"/>
              <a:t> </a:t>
            </a:r>
            <a:r>
              <a:rPr lang="fr-FR" sz="1200" b="0" err="1"/>
              <a:t>vai</a:t>
            </a:r>
            <a:r>
              <a:rPr lang="fr-FR" sz="1200" b="0" dirty="0"/>
              <a:t> </a:t>
            </a:r>
            <a:r>
              <a:rPr lang="fr-FR" sz="1200" b="0" err="1"/>
              <a:t>pedir</a:t>
            </a:r>
            <a:r>
              <a:rPr lang="fr-FR" sz="1200" b="0" dirty="0"/>
              <a:t> </a:t>
            </a:r>
            <a:r>
              <a:rPr lang="fr-FR" sz="1200" b="0" err="1"/>
              <a:t>autorização</a:t>
            </a:r>
            <a:r>
              <a:rPr lang="fr-FR" sz="1200" b="0" dirty="0"/>
              <a:t> para </a:t>
            </a:r>
            <a:r>
              <a:rPr lang="fr-FR" sz="1200" b="0" err="1"/>
              <a:t>iniciar</a:t>
            </a:r>
            <a:r>
              <a:rPr lang="fr-FR" sz="1200" b="0" dirty="0"/>
              <a:t> </a:t>
            </a:r>
            <a:r>
              <a:rPr lang="fr-FR" sz="1200" b="0" err="1"/>
              <a:t>um</a:t>
            </a:r>
            <a:r>
              <a:rPr lang="fr-FR" sz="1200" b="0" dirty="0"/>
              <a:t> </a:t>
            </a:r>
            <a:r>
              <a:rPr lang="fr-FR" sz="1200" b="0" err="1"/>
              <a:t>processo</a:t>
            </a:r>
            <a:r>
              <a:rPr lang="fr-FR" sz="1200" b="0" dirty="0"/>
              <a:t> de </a:t>
            </a:r>
            <a:r>
              <a:rPr lang="fr-FR" sz="1200" b="0" err="1"/>
              <a:t>verificação</a:t>
            </a:r>
            <a:r>
              <a:rPr lang="fr-FR" sz="1200" b="0" dirty="0"/>
              <a:t> de </a:t>
            </a:r>
            <a:r>
              <a:rPr lang="fr-FR" sz="1200" b="0" err="1"/>
              <a:t>pendências</a:t>
            </a:r>
            <a:r>
              <a:rPr lang="fr-FR" sz="1200" b="0" dirty="0"/>
              <a:t> de </a:t>
            </a:r>
            <a:r>
              <a:rPr lang="fr-FR" sz="1200" b="0" err="1"/>
              <a:t>natureza</a:t>
            </a:r>
            <a:r>
              <a:rPr lang="fr-FR" sz="1200" b="0" dirty="0"/>
              <a:t> cadastral e fiscal. Clique </a:t>
            </a:r>
            <a:r>
              <a:rPr lang="fr-FR" sz="1200" b="0" err="1"/>
              <a:t>em</a:t>
            </a:r>
            <a:r>
              <a:rPr lang="fr-FR" sz="1200" b="0" dirty="0"/>
              <a:t> “</a:t>
            </a:r>
            <a:r>
              <a:rPr lang="fr-FR" sz="1200" b="0" err="1"/>
              <a:t>Iniciar</a:t>
            </a:r>
            <a:r>
              <a:rPr lang="fr-FR" sz="1200" b="0" dirty="0"/>
              <a:t> </a:t>
            </a:r>
            <a:r>
              <a:rPr lang="fr-FR" sz="1200" b="0" err="1"/>
              <a:t>Verificação</a:t>
            </a:r>
            <a:r>
              <a:rPr lang="fr-FR" sz="1200" b="0" dirty="0"/>
              <a:t>”.</a:t>
            </a:r>
            <a:endParaRPr lang="fr-FR" dirty="0"/>
          </a:p>
          <a:p>
            <a:pPr algn="just"/>
            <a:r>
              <a:rPr lang="fr-FR" sz="1200" b="0" dirty="0"/>
              <a:t>10. </a:t>
            </a:r>
            <a:r>
              <a:rPr lang="fr-FR" sz="1200" b="0" err="1"/>
              <a:t>Resultado</a:t>
            </a:r>
            <a:r>
              <a:rPr lang="fr-FR" sz="1200" b="0" dirty="0"/>
              <a:t> da consulta.</a:t>
            </a:r>
            <a:endParaRPr lang="fr-FR" dirty="0"/>
          </a:p>
          <a:p>
            <a:pPr algn="just"/>
            <a:r>
              <a:rPr lang="fr-FR" sz="1200" b="0" dirty="0"/>
              <a:t>a) </a:t>
            </a:r>
            <a:r>
              <a:rPr lang="fr-FR" sz="1200" b="0" err="1"/>
              <a:t>Agendamento</a:t>
            </a:r>
            <a:r>
              <a:rPr lang="fr-FR" sz="1200" b="0" dirty="0"/>
              <a:t> no Simples </a:t>
            </a:r>
            <a:r>
              <a:rPr lang="fr-FR" sz="1200" b="0" err="1"/>
              <a:t>Nacional</a:t>
            </a:r>
            <a:r>
              <a:rPr lang="fr-FR" sz="1200" b="0" dirty="0"/>
              <a:t> </a:t>
            </a:r>
            <a:r>
              <a:rPr lang="fr-FR" sz="1200" b="0" err="1"/>
              <a:t>realizado</a:t>
            </a:r>
            <a:r>
              <a:rPr lang="fr-FR" sz="1200" b="0" dirty="0"/>
              <a:t> com </a:t>
            </a:r>
            <a:r>
              <a:rPr lang="fr-FR" sz="1200" b="0" err="1"/>
              <a:t>sucesso</a:t>
            </a:r>
            <a:r>
              <a:rPr lang="fr-FR" sz="1200" b="0" dirty="0"/>
              <a:t>:</a:t>
            </a:r>
            <a:endParaRPr lang="fr-FR" dirty="0"/>
          </a:p>
          <a:p>
            <a:pPr algn="just"/>
            <a:r>
              <a:rPr lang="fr-FR" sz="1200" b="0" err="1"/>
              <a:t>Pronto</a:t>
            </a:r>
            <a:r>
              <a:rPr lang="fr-FR" sz="1200" b="0" dirty="0"/>
              <a:t>, sua </a:t>
            </a:r>
            <a:r>
              <a:rPr lang="fr-FR" sz="1200" b="0" err="1"/>
              <a:t>empresa</a:t>
            </a:r>
            <a:r>
              <a:rPr lang="fr-FR" sz="1200" b="0" dirty="0"/>
              <a:t> </a:t>
            </a:r>
            <a:r>
              <a:rPr lang="fr-FR" sz="1200" b="0" err="1"/>
              <a:t>será</a:t>
            </a:r>
            <a:r>
              <a:rPr lang="fr-FR" sz="1200" b="0" dirty="0"/>
              <a:t> </a:t>
            </a:r>
            <a:r>
              <a:rPr lang="fr-FR" sz="1200" b="0" err="1"/>
              <a:t>enquadrada</a:t>
            </a:r>
            <a:r>
              <a:rPr lang="fr-FR" sz="1200" b="0" dirty="0"/>
              <a:t> no Simples </a:t>
            </a:r>
            <a:r>
              <a:rPr lang="fr-FR" sz="1200" b="0" err="1"/>
              <a:t>Nacional</a:t>
            </a:r>
            <a:r>
              <a:rPr lang="fr-FR" sz="1200" b="0" dirty="0"/>
              <a:t>.</a:t>
            </a:r>
            <a:endParaRPr lang="fr-FR" dirty="0"/>
          </a:p>
          <a:p>
            <a:pPr algn="just"/>
            <a:r>
              <a:rPr lang="fr-FR" sz="1200" b="0" err="1"/>
              <a:t>Observação</a:t>
            </a:r>
            <a:r>
              <a:rPr lang="fr-FR" sz="1200" b="0" dirty="0"/>
              <a:t>: </a:t>
            </a:r>
            <a:r>
              <a:rPr lang="fr-FR" sz="1200" b="0" err="1"/>
              <a:t>geralmente</a:t>
            </a:r>
            <a:r>
              <a:rPr lang="fr-FR" sz="1200" b="0" dirty="0"/>
              <a:t>, a </a:t>
            </a:r>
            <a:r>
              <a:rPr lang="fr-FR" sz="1200" b="0" err="1"/>
              <a:t>comunicação</a:t>
            </a:r>
            <a:r>
              <a:rPr lang="fr-FR" sz="1200" b="0" dirty="0"/>
              <a:t> do </a:t>
            </a:r>
            <a:r>
              <a:rPr lang="fr-FR" sz="1200" b="0" err="1"/>
              <a:t>enquadramento</a:t>
            </a:r>
            <a:r>
              <a:rPr lang="fr-FR" sz="1200" b="0" dirty="0"/>
              <a:t> no Simples </a:t>
            </a:r>
            <a:r>
              <a:rPr lang="fr-FR" sz="1200" b="0" err="1"/>
              <a:t>Nacional</a:t>
            </a:r>
            <a:r>
              <a:rPr lang="fr-FR" sz="1200" b="0" dirty="0"/>
              <a:t> é </a:t>
            </a:r>
            <a:r>
              <a:rPr lang="fr-FR" sz="1200" b="0" err="1"/>
              <a:t>feita</a:t>
            </a:r>
            <a:r>
              <a:rPr lang="fr-FR" sz="1200" b="0" dirty="0"/>
              <a:t> </a:t>
            </a:r>
            <a:r>
              <a:rPr lang="fr-FR" sz="1200" b="0" err="1"/>
              <a:t>diretamente</a:t>
            </a:r>
            <a:r>
              <a:rPr lang="fr-FR" sz="1200" b="0" dirty="0"/>
              <a:t> da </a:t>
            </a:r>
            <a:r>
              <a:rPr lang="fr-FR" sz="1200" b="0" err="1"/>
              <a:t>Receita</a:t>
            </a:r>
            <a:r>
              <a:rPr lang="fr-FR" sz="1200" b="0" dirty="0"/>
              <a:t> para as </a:t>
            </a:r>
            <a:r>
              <a:rPr lang="fr-FR" sz="1200" b="0" err="1"/>
              <a:t>prefeituras</a:t>
            </a:r>
            <a:r>
              <a:rPr lang="fr-FR" sz="1200" b="0" dirty="0"/>
              <a:t>. Mas </a:t>
            </a:r>
            <a:r>
              <a:rPr lang="fr-FR" sz="1200" b="0" err="1"/>
              <a:t>em</a:t>
            </a:r>
            <a:r>
              <a:rPr lang="fr-FR" sz="1200" b="0" dirty="0"/>
              <a:t> </a:t>
            </a:r>
            <a:r>
              <a:rPr lang="fr-FR" sz="1200" b="0" err="1"/>
              <a:t>algumas</a:t>
            </a:r>
            <a:r>
              <a:rPr lang="fr-FR" sz="1200" b="0" dirty="0"/>
              <a:t> </a:t>
            </a:r>
            <a:r>
              <a:rPr lang="fr-FR" sz="1200" b="0" err="1"/>
              <a:t>cidades</a:t>
            </a:r>
            <a:r>
              <a:rPr lang="fr-FR" sz="1200" b="0" dirty="0"/>
              <a:t>, o </a:t>
            </a:r>
            <a:r>
              <a:rPr lang="fr-FR" sz="1200" b="0" err="1"/>
              <a:t>contador</a:t>
            </a:r>
            <a:r>
              <a:rPr lang="fr-FR" sz="1200" b="0" dirty="0"/>
              <a:t> </a:t>
            </a:r>
            <a:r>
              <a:rPr lang="fr-FR" sz="1200" b="0" err="1"/>
              <a:t>deve</a:t>
            </a:r>
            <a:r>
              <a:rPr lang="fr-FR" sz="1200" b="0" dirty="0"/>
              <a:t> </a:t>
            </a:r>
            <a:r>
              <a:rPr lang="fr-FR" sz="1200" b="0" err="1"/>
              <a:t>informar</a:t>
            </a:r>
            <a:r>
              <a:rPr lang="fr-FR" sz="1200" b="0" dirty="0"/>
              <a:t> a </a:t>
            </a:r>
            <a:r>
              <a:rPr lang="fr-FR" sz="1200" b="0" err="1"/>
              <a:t>troca</a:t>
            </a:r>
            <a:r>
              <a:rPr lang="fr-FR" sz="1200" b="0" dirty="0"/>
              <a:t> do </a:t>
            </a:r>
            <a:r>
              <a:rPr lang="fr-FR" sz="1200" b="0" err="1"/>
              <a:t>regime</a:t>
            </a:r>
            <a:r>
              <a:rPr lang="fr-FR" sz="1200" b="0" dirty="0"/>
              <a:t> </a:t>
            </a:r>
            <a:r>
              <a:rPr lang="fr-FR" sz="1200" b="0" err="1"/>
              <a:t>jurídico</a:t>
            </a:r>
            <a:r>
              <a:rPr lang="fr-FR" sz="1200" b="0" dirty="0"/>
              <a:t> </a:t>
            </a:r>
            <a:r>
              <a:rPr lang="fr-FR" sz="1200" b="0" err="1"/>
              <a:t>manualmente</a:t>
            </a:r>
            <a:r>
              <a:rPr lang="fr-FR" sz="1200" b="0" dirty="0"/>
              <a:t> – </a:t>
            </a:r>
            <a:r>
              <a:rPr lang="fr-FR" sz="1200" b="0" err="1"/>
              <a:t>fique</a:t>
            </a:r>
            <a:r>
              <a:rPr lang="fr-FR" sz="1200" b="0" dirty="0"/>
              <a:t> de </a:t>
            </a:r>
            <a:r>
              <a:rPr lang="fr-FR" sz="1200" b="0" err="1"/>
              <a:t>olho</a:t>
            </a:r>
            <a:r>
              <a:rPr lang="fr-FR" sz="1200" b="0" dirty="0"/>
              <a:t> para </a:t>
            </a:r>
            <a:r>
              <a:rPr lang="fr-FR" sz="1200" b="0" err="1"/>
              <a:t>não</a:t>
            </a:r>
            <a:r>
              <a:rPr lang="fr-FR" sz="1200" b="0" dirty="0"/>
              <a:t> ter </a:t>
            </a:r>
            <a:r>
              <a:rPr lang="fr-FR" sz="1200" b="0" err="1"/>
              <a:t>problemas</a:t>
            </a:r>
            <a:r>
              <a:rPr lang="fr-FR" sz="1200" b="0" dirty="0"/>
              <a:t> com </a:t>
            </a:r>
            <a:r>
              <a:rPr lang="fr-FR" sz="1200" b="0" err="1"/>
              <a:t>emissão</a:t>
            </a:r>
            <a:r>
              <a:rPr lang="fr-FR" sz="1200" b="0" dirty="0"/>
              <a:t> de notas, </a:t>
            </a:r>
            <a:r>
              <a:rPr lang="fr-FR" sz="1200" b="0" err="1"/>
              <a:t>por</a:t>
            </a:r>
            <a:r>
              <a:rPr lang="fr-FR" sz="1200" b="0" dirty="0"/>
              <a:t> </a:t>
            </a:r>
            <a:r>
              <a:rPr lang="fr-FR" sz="1200" b="0" err="1"/>
              <a:t>exemplo</a:t>
            </a:r>
            <a:r>
              <a:rPr lang="fr-FR" sz="1200" b="0" dirty="0"/>
              <a:t>.</a:t>
            </a:r>
            <a:endParaRPr lang="fr-FR" dirty="0"/>
          </a:p>
          <a:p>
            <a:pPr algn="just"/>
            <a:r>
              <a:rPr lang="fr-FR" sz="1200" b="0" dirty="0"/>
              <a:t>Importante: </a:t>
            </a:r>
            <a:r>
              <a:rPr lang="fr-FR" sz="1200" b="0" err="1"/>
              <a:t>a</a:t>
            </a:r>
            <a:r>
              <a:rPr lang="fr-FR" sz="1200" b="0" dirty="0"/>
              <a:t> </a:t>
            </a:r>
            <a:r>
              <a:rPr lang="fr-FR" sz="1200" b="0" err="1"/>
              <a:t>comunicação</a:t>
            </a:r>
            <a:r>
              <a:rPr lang="fr-FR" sz="1200" b="0" dirty="0"/>
              <a:t> é </a:t>
            </a:r>
            <a:r>
              <a:rPr lang="fr-FR" sz="1200" b="0" err="1"/>
              <a:t>feita</a:t>
            </a:r>
            <a:r>
              <a:rPr lang="fr-FR" sz="1200" b="0" dirty="0"/>
              <a:t> </a:t>
            </a:r>
            <a:r>
              <a:rPr lang="fr-FR" sz="1200" b="0" err="1"/>
              <a:t>diretamente</a:t>
            </a:r>
            <a:r>
              <a:rPr lang="fr-FR" sz="1200" b="0" dirty="0"/>
              <a:t> da </a:t>
            </a:r>
            <a:r>
              <a:rPr lang="fr-FR" sz="1200" b="0" err="1"/>
              <a:t>Receita</a:t>
            </a:r>
            <a:r>
              <a:rPr lang="fr-FR" sz="1200" b="0" dirty="0"/>
              <a:t> para as </a:t>
            </a:r>
            <a:r>
              <a:rPr lang="fr-FR" sz="1200" b="0" err="1"/>
              <a:t>prefeituras</a:t>
            </a:r>
            <a:r>
              <a:rPr lang="fr-FR" sz="1200" b="0" dirty="0"/>
              <a:t>. </a:t>
            </a:r>
            <a:r>
              <a:rPr lang="fr-FR" sz="1200" b="0" err="1"/>
              <a:t>Como</a:t>
            </a:r>
            <a:r>
              <a:rPr lang="fr-FR" sz="1200" b="0" dirty="0"/>
              <a:t> </a:t>
            </a:r>
            <a:r>
              <a:rPr lang="fr-FR" sz="1200" b="0" err="1"/>
              <a:t>já</a:t>
            </a:r>
            <a:r>
              <a:rPr lang="fr-FR" sz="1200" b="0" dirty="0"/>
              <a:t> </a:t>
            </a:r>
            <a:r>
              <a:rPr lang="fr-FR" sz="1200" b="0" err="1"/>
              <a:t>dissemos</a:t>
            </a:r>
            <a:r>
              <a:rPr lang="fr-FR" sz="1200" b="0" dirty="0"/>
              <a:t>, </a:t>
            </a:r>
            <a:r>
              <a:rPr lang="fr-FR" sz="1200" b="0" err="1"/>
              <a:t>em</a:t>
            </a:r>
            <a:r>
              <a:rPr lang="fr-FR" sz="1200" b="0" dirty="0"/>
              <a:t> </a:t>
            </a:r>
            <a:r>
              <a:rPr lang="fr-FR" sz="1200" b="0" err="1"/>
              <a:t>algumas</a:t>
            </a:r>
            <a:r>
              <a:rPr lang="fr-FR" sz="1200" b="0" dirty="0"/>
              <a:t> </a:t>
            </a:r>
            <a:r>
              <a:rPr lang="fr-FR" sz="1200" b="0" err="1"/>
              <a:t>cidades</a:t>
            </a:r>
            <a:r>
              <a:rPr lang="fr-FR" sz="1200" b="0" dirty="0"/>
              <a:t> é o </a:t>
            </a:r>
            <a:r>
              <a:rPr lang="fr-FR" sz="1200" b="0" err="1"/>
              <a:t>contador</a:t>
            </a:r>
            <a:r>
              <a:rPr lang="fr-FR" sz="1200" b="0" dirty="0"/>
              <a:t> que </a:t>
            </a:r>
            <a:r>
              <a:rPr lang="fr-FR" sz="1200" b="0" err="1"/>
              <a:t>deve</a:t>
            </a:r>
            <a:r>
              <a:rPr lang="fr-FR" sz="1200" b="0" dirty="0"/>
              <a:t> </a:t>
            </a:r>
            <a:r>
              <a:rPr lang="fr-FR" sz="1200" b="0" err="1"/>
              <a:t>informar</a:t>
            </a:r>
            <a:r>
              <a:rPr lang="fr-FR" sz="1200" b="0" dirty="0"/>
              <a:t> a </a:t>
            </a:r>
            <a:r>
              <a:rPr lang="fr-FR" sz="1200" b="0" err="1"/>
              <a:t>troca</a:t>
            </a:r>
            <a:r>
              <a:rPr lang="fr-FR" sz="1200" b="0" dirty="0"/>
              <a:t> do </a:t>
            </a:r>
            <a:r>
              <a:rPr lang="fr-FR" sz="1200" b="0" err="1"/>
              <a:t>regime</a:t>
            </a:r>
            <a:r>
              <a:rPr lang="fr-FR" sz="1200" b="0" dirty="0"/>
              <a:t> </a:t>
            </a:r>
            <a:r>
              <a:rPr lang="fr-FR" sz="1200" b="0" err="1"/>
              <a:t>jurídico</a:t>
            </a:r>
            <a:r>
              <a:rPr lang="fr-FR" sz="1200" b="0" dirty="0"/>
              <a:t>.</a:t>
            </a:r>
            <a:endParaRPr lang="fr-FR" dirty="0"/>
          </a:p>
          <a:p>
            <a:pPr algn="just"/>
            <a:endParaRPr lang="fr-FR" sz="1200" b="0" dirty="0"/>
          </a:p>
          <a:p>
            <a:pPr algn="just"/>
            <a:r>
              <a:rPr lang="fr-FR" sz="1200" b="0" dirty="0"/>
              <a:t>ATENÇÃO</a:t>
            </a:r>
            <a:endParaRPr lang="fr-FR" dirty="0"/>
          </a:p>
          <a:p>
            <a:pPr algn="just"/>
            <a:r>
              <a:rPr lang="fr-FR" sz="1200" b="0" dirty="0" err="1"/>
              <a:t>Empresa</a:t>
            </a:r>
            <a:r>
              <a:rPr lang="fr-FR" sz="1200" b="0" dirty="0"/>
              <a:t> que </a:t>
            </a:r>
            <a:r>
              <a:rPr lang="fr-FR" sz="1200" b="0" dirty="0" err="1"/>
              <a:t>está</a:t>
            </a:r>
            <a:r>
              <a:rPr lang="fr-FR" sz="1200" b="0" dirty="0"/>
              <a:t> </a:t>
            </a:r>
            <a:r>
              <a:rPr lang="fr-FR" sz="1200" b="0" dirty="0" err="1"/>
              <a:t>em</a:t>
            </a:r>
            <a:r>
              <a:rPr lang="fr-FR" sz="1200" b="0" dirty="0"/>
              <a:t> </a:t>
            </a:r>
            <a:r>
              <a:rPr lang="fr-FR" sz="1200" b="0" dirty="0" err="1"/>
              <a:t>início</a:t>
            </a:r>
            <a:r>
              <a:rPr lang="fr-FR" sz="1200" b="0" dirty="0"/>
              <a:t> de </a:t>
            </a:r>
            <a:r>
              <a:rPr lang="fr-FR" sz="1200" b="0" dirty="0" err="1"/>
              <a:t>atividade</a:t>
            </a:r>
            <a:r>
              <a:rPr lang="fr-FR" sz="1200" b="0" dirty="0"/>
              <a:t>, mas </a:t>
            </a:r>
            <a:r>
              <a:rPr lang="fr-FR" sz="1200" b="0" dirty="0" err="1"/>
              <a:t>iniciou</a:t>
            </a:r>
            <a:r>
              <a:rPr lang="fr-FR" sz="1200" b="0" dirty="0"/>
              <a:t> sua </a:t>
            </a:r>
            <a:r>
              <a:rPr lang="fr-FR" sz="1200" b="0" dirty="0" err="1"/>
              <a:t>atividade</a:t>
            </a:r>
            <a:r>
              <a:rPr lang="fr-FR" sz="1200" b="0" dirty="0"/>
              <a:t> </a:t>
            </a:r>
            <a:r>
              <a:rPr lang="fr-FR" sz="1200" b="0" dirty="0" err="1"/>
              <a:t>em</a:t>
            </a:r>
            <a:r>
              <a:rPr lang="fr-FR" sz="1200" b="0" dirty="0"/>
              <a:t> </a:t>
            </a:r>
            <a:r>
              <a:rPr lang="fr-FR" sz="1200" b="0" dirty="0" err="1"/>
              <a:t>outro</a:t>
            </a:r>
            <a:r>
              <a:rPr lang="fr-FR" sz="1200" b="0" dirty="0"/>
              <a:t> </a:t>
            </a:r>
            <a:r>
              <a:rPr lang="fr-FR" sz="1200" b="0" dirty="0" err="1"/>
              <a:t>mês</a:t>
            </a:r>
            <a:r>
              <a:rPr lang="fr-FR" sz="1200" b="0" dirty="0"/>
              <a:t> que </a:t>
            </a:r>
            <a:r>
              <a:rPr lang="fr-FR" sz="1200" b="0" dirty="0" err="1"/>
              <a:t>não</a:t>
            </a:r>
            <a:r>
              <a:rPr lang="fr-FR" sz="1200" b="0" dirty="0"/>
              <a:t> o de </a:t>
            </a:r>
            <a:r>
              <a:rPr lang="fr-FR" sz="1200" b="0" dirty="0" err="1"/>
              <a:t>janeiro</a:t>
            </a:r>
            <a:r>
              <a:rPr lang="fr-FR" sz="1200" b="0" dirty="0"/>
              <a:t>:</a:t>
            </a:r>
            <a:endParaRPr lang="fr-FR" dirty="0"/>
          </a:p>
          <a:p>
            <a:pPr algn="just"/>
            <a:r>
              <a:rPr lang="fr-FR" sz="1200" b="0" dirty="0" err="1"/>
              <a:t>Após</a:t>
            </a:r>
            <a:r>
              <a:rPr lang="fr-FR" sz="1200" b="0" dirty="0"/>
              <a:t> </a:t>
            </a:r>
            <a:r>
              <a:rPr lang="fr-FR" sz="1200" b="0" dirty="0" err="1"/>
              <a:t>efetuar</a:t>
            </a:r>
            <a:r>
              <a:rPr lang="fr-FR" sz="1200" b="0" dirty="0"/>
              <a:t> a </a:t>
            </a:r>
            <a:r>
              <a:rPr lang="fr-FR" sz="1200" b="0" dirty="0" err="1"/>
              <a:t>inscrição</a:t>
            </a:r>
            <a:r>
              <a:rPr lang="fr-FR" sz="1200" b="0" dirty="0"/>
              <a:t> no CNPJ, </a:t>
            </a:r>
            <a:r>
              <a:rPr lang="fr-FR" sz="1200" b="0" dirty="0" err="1"/>
              <a:t>bem</a:t>
            </a:r>
            <a:r>
              <a:rPr lang="fr-FR" sz="1200" b="0" dirty="0"/>
              <a:t> </a:t>
            </a:r>
            <a:r>
              <a:rPr lang="fr-FR" sz="1200" b="0" dirty="0" err="1"/>
              <a:t>como</a:t>
            </a:r>
            <a:r>
              <a:rPr lang="fr-FR" sz="1200" b="0" dirty="0"/>
              <a:t> </a:t>
            </a:r>
            <a:r>
              <a:rPr lang="fr-FR" sz="1200" b="0" dirty="0" err="1"/>
              <a:t>obter</a:t>
            </a:r>
            <a:r>
              <a:rPr lang="fr-FR" sz="1200" b="0" dirty="0"/>
              <a:t> as suas </a:t>
            </a:r>
            <a:r>
              <a:rPr lang="fr-FR" sz="1200" b="0" dirty="0" err="1"/>
              <a:t>inscrições</a:t>
            </a:r>
            <a:r>
              <a:rPr lang="fr-FR" sz="1200" b="0" dirty="0"/>
              <a:t> </a:t>
            </a:r>
            <a:r>
              <a:rPr lang="fr-FR" sz="1200" b="0" dirty="0" err="1"/>
              <a:t>Estadual</a:t>
            </a:r>
            <a:r>
              <a:rPr lang="fr-FR" sz="1200" b="0" dirty="0"/>
              <a:t> e Municipal, </a:t>
            </a:r>
            <a:r>
              <a:rPr lang="fr-FR" sz="1200" b="0" dirty="0" err="1"/>
              <a:t>caso</a:t>
            </a:r>
            <a:r>
              <a:rPr lang="fr-FR" sz="1200" b="0" dirty="0"/>
              <a:t> </a:t>
            </a:r>
            <a:r>
              <a:rPr lang="fr-FR" sz="1200" b="0" dirty="0" err="1"/>
              <a:t>exigíveis</a:t>
            </a:r>
            <a:r>
              <a:rPr lang="fr-FR" sz="1200" b="0" dirty="0"/>
              <a:t>, se </a:t>
            </a:r>
            <a:r>
              <a:rPr lang="fr-FR" sz="1200" b="0" dirty="0" err="1"/>
              <a:t>quiser</a:t>
            </a:r>
            <a:r>
              <a:rPr lang="fr-FR" sz="1200" b="0" dirty="0"/>
              <a:t> que a </a:t>
            </a:r>
            <a:r>
              <a:rPr lang="fr-FR" sz="1200" b="0" dirty="0" err="1"/>
              <a:t>opção</a:t>
            </a:r>
            <a:r>
              <a:rPr lang="fr-FR" sz="1200" b="0" dirty="0"/>
              <a:t> pelo Simples </a:t>
            </a:r>
            <a:r>
              <a:rPr lang="fr-FR" sz="1200" b="0" dirty="0" err="1"/>
              <a:t>Nacional</a:t>
            </a:r>
            <a:r>
              <a:rPr lang="fr-FR" sz="1200" b="0" dirty="0"/>
              <a:t> </a:t>
            </a:r>
            <a:r>
              <a:rPr lang="fr-FR" sz="1200" b="0" dirty="0" err="1"/>
              <a:t>produza</a:t>
            </a:r>
            <a:r>
              <a:rPr lang="fr-FR" sz="1200" b="0" dirty="0"/>
              <a:t> </a:t>
            </a:r>
            <a:r>
              <a:rPr lang="fr-FR" sz="1200" b="0" dirty="0" err="1"/>
              <a:t>efeitos</a:t>
            </a:r>
            <a:r>
              <a:rPr lang="fr-FR" sz="1200" b="0" dirty="0"/>
              <a:t> </a:t>
            </a:r>
            <a:r>
              <a:rPr lang="fr-FR" sz="1200" b="0" dirty="0" err="1"/>
              <a:t>retroativos</a:t>
            </a:r>
            <a:r>
              <a:rPr lang="fr-FR" sz="1200" b="0" dirty="0"/>
              <a:t> à </a:t>
            </a:r>
            <a:r>
              <a:rPr lang="fr-FR" sz="1200" b="0" dirty="0" err="1"/>
              <a:t>abertura</a:t>
            </a:r>
            <a:r>
              <a:rPr lang="fr-FR" sz="1200" b="0" dirty="0"/>
              <a:t> do CNPJ, a ME ou a EPP </a:t>
            </a:r>
            <a:r>
              <a:rPr lang="fr-FR" sz="1200" b="0" dirty="0" err="1"/>
              <a:t>precisa</a:t>
            </a:r>
            <a:r>
              <a:rPr lang="fr-FR" sz="1200" b="0" dirty="0"/>
              <a:t> </a:t>
            </a:r>
            <a:r>
              <a:rPr lang="fr-FR" sz="1200" b="0" dirty="0" err="1"/>
              <a:t>observar</a:t>
            </a:r>
            <a:r>
              <a:rPr lang="fr-FR" sz="1200" b="0" dirty="0"/>
              <a:t> ao </a:t>
            </a:r>
            <a:r>
              <a:rPr lang="fr-FR" sz="1200" b="0" dirty="0" err="1"/>
              <a:t>mesmo</a:t>
            </a:r>
            <a:r>
              <a:rPr lang="fr-FR" sz="1200" b="0" dirty="0"/>
              <a:t> tempo dois </a:t>
            </a:r>
            <a:r>
              <a:rPr lang="fr-FR" sz="1200" b="0" dirty="0" err="1"/>
              <a:t>prazos</a:t>
            </a:r>
            <a:r>
              <a:rPr lang="fr-FR" sz="1200" b="0" dirty="0"/>
              <a:t> para </a:t>
            </a:r>
            <a:r>
              <a:rPr lang="fr-FR" sz="1200" b="0" dirty="0" err="1"/>
              <a:t>solicitá</a:t>
            </a:r>
            <a:r>
              <a:rPr lang="fr-FR" sz="1200" b="0" dirty="0"/>
              <a:t>-la:</a:t>
            </a:r>
          </a:p>
          <a:p>
            <a:pPr algn="just"/>
            <a:r>
              <a:rPr lang="fr-FR" sz="1200" b="0" dirty="0"/>
              <a:t>- </a:t>
            </a:r>
            <a:r>
              <a:rPr lang="fr-FR" sz="1200" b="0" dirty="0" err="1"/>
              <a:t>até</a:t>
            </a:r>
            <a:r>
              <a:rPr lang="fr-FR" sz="1200" b="0" dirty="0"/>
              <a:t> 30 </a:t>
            </a:r>
            <a:r>
              <a:rPr lang="fr-FR" sz="1200" b="0" dirty="0" err="1"/>
              <a:t>dias</a:t>
            </a:r>
            <a:r>
              <a:rPr lang="fr-FR" sz="1200" b="0" dirty="0"/>
              <a:t> </a:t>
            </a:r>
            <a:r>
              <a:rPr lang="fr-FR" sz="1200" b="0" dirty="0" err="1"/>
              <a:t>contados</a:t>
            </a:r>
            <a:r>
              <a:rPr lang="fr-FR" sz="1200" b="0" dirty="0"/>
              <a:t> do </a:t>
            </a:r>
            <a:r>
              <a:rPr lang="fr-FR" sz="1200" b="0" dirty="0" err="1"/>
              <a:t>último</a:t>
            </a:r>
            <a:r>
              <a:rPr lang="fr-FR" sz="1200" b="0" dirty="0"/>
              <a:t> </a:t>
            </a:r>
            <a:r>
              <a:rPr lang="fr-FR" sz="1200" b="0" dirty="0" err="1"/>
              <a:t>deferimento</a:t>
            </a:r>
            <a:r>
              <a:rPr lang="fr-FR" sz="1200" b="0" dirty="0"/>
              <a:t> de </a:t>
            </a:r>
            <a:r>
              <a:rPr lang="fr-FR" sz="1200" b="0" dirty="0" err="1"/>
              <a:t>inscrição</a:t>
            </a:r>
            <a:r>
              <a:rPr lang="fr-FR" sz="1200" b="0" dirty="0"/>
              <a:t> (</a:t>
            </a:r>
            <a:r>
              <a:rPr lang="fr-FR" sz="1200" b="0" dirty="0" err="1"/>
              <a:t>seja</a:t>
            </a:r>
            <a:r>
              <a:rPr lang="fr-FR" sz="1200" b="0" dirty="0"/>
              <a:t> a </a:t>
            </a:r>
            <a:r>
              <a:rPr lang="fr-FR" sz="1200" b="0" dirty="0" err="1"/>
              <a:t>estadual</a:t>
            </a:r>
            <a:r>
              <a:rPr lang="fr-FR" sz="1200" b="0" dirty="0"/>
              <a:t> ou a municipal), e</a:t>
            </a:r>
            <a:endParaRPr lang="fr-FR" dirty="0"/>
          </a:p>
          <a:p>
            <a:pPr algn="just"/>
            <a:r>
              <a:rPr lang="fr-FR" sz="1200" b="0" dirty="0"/>
              <a:t>- para </a:t>
            </a:r>
            <a:r>
              <a:rPr lang="fr-FR" sz="1200" b="0" dirty="0" err="1"/>
              <a:t>empresas</a:t>
            </a:r>
            <a:r>
              <a:rPr lang="fr-FR" sz="1200" b="0" dirty="0"/>
              <a:t> com data de </a:t>
            </a:r>
            <a:r>
              <a:rPr lang="fr-FR" sz="1200" b="0" dirty="0" err="1"/>
              <a:t>abertura</a:t>
            </a:r>
            <a:r>
              <a:rPr lang="fr-FR" sz="1200" b="0" dirty="0"/>
              <a:t> constante no CNPJ: </a:t>
            </a:r>
            <a:endParaRPr lang="fr-FR" dirty="0"/>
          </a:p>
          <a:p>
            <a:pPr marL="171450" indent="-171450" algn="just">
              <a:buChar char="•"/>
            </a:pPr>
            <a:r>
              <a:rPr lang="fr-FR" sz="1200" b="0" dirty="0"/>
              <a:t> </a:t>
            </a:r>
            <a:r>
              <a:rPr lang="fr-FR" sz="1200" b="0" dirty="0" err="1"/>
              <a:t>até</a:t>
            </a:r>
            <a:r>
              <a:rPr lang="fr-FR" sz="1200" b="0" dirty="0"/>
              <a:t> 31 de </a:t>
            </a:r>
            <a:r>
              <a:rPr lang="fr-FR" sz="1200" b="0" dirty="0" err="1"/>
              <a:t>dezembro</a:t>
            </a:r>
            <a:r>
              <a:rPr lang="fr-FR" sz="1200" b="0" dirty="0"/>
              <a:t> de 2019: </a:t>
            </a:r>
            <a:r>
              <a:rPr lang="fr-FR" sz="1200" b="0" dirty="0" err="1"/>
              <a:t>até</a:t>
            </a:r>
            <a:r>
              <a:rPr lang="fr-FR" sz="1200" b="0" dirty="0"/>
              <a:t> 180 </a:t>
            </a:r>
            <a:r>
              <a:rPr lang="fr-FR" sz="1200" b="0" dirty="0" err="1"/>
              <a:t>dias</a:t>
            </a:r>
            <a:r>
              <a:rPr lang="fr-FR" sz="1200" b="0" dirty="0"/>
              <a:t> </a:t>
            </a:r>
            <a:r>
              <a:rPr lang="fr-FR" sz="1200" b="0" dirty="0" err="1"/>
              <a:t>contados</a:t>
            </a:r>
            <a:r>
              <a:rPr lang="fr-FR" sz="1200" b="0" dirty="0"/>
              <a:t> da </a:t>
            </a:r>
            <a:r>
              <a:rPr lang="fr-FR" sz="1200" b="0" dirty="0" err="1"/>
              <a:t>inscrição</a:t>
            </a:r>
            <a:r>
              <a:rPr lang="fr-FR" sz="1200" b="0" dirty="0"/>
              <a:t> no CNPJ; </a:t>
            </a:r>
            <a:endParaRPr lang="fr-FR"/>
          </a:p>
          <a:p>
            <a:pPr marL="171450" indent="-171450" algn="just">
              <a:buChar char="•"/>
            </a:pPr>
            <a:r>
              <a:rPr lang="fr-FR" sz="1200" b="0" dirty="0"/>
              <a:t> ou </a:t>
            </a:r>
            <a:r>
              <a:rPr lang="fr-FR" sz="1200" b="0" dirty="0" err="1"/>
              <a:t>a</a:t>
            </a:r>
            <a:r>
              <a:rPr lang="fr-FR" sz="1200" b="0" dirty="0"/>
              <a:t> partir de 1º de </a:t>
            </a:r>
            <a:r>
              <a:rPr lang="fr-FR" sz="1200" b="0" dirty="0" err="1"/>
              <a:t>janeiro</a:t>
            </a:r>
            <a:r>
              <a:rPr lang="fr-FR" sz="1200" b="0" dirty="0"/>
              <a:t> de 2020: </a:t>
            </a:r>
            <a:r>
              <a:rPr lang="fr-FR" sz="1200" b="0" dirty="0" err="1"/>
              <a:t>até</a:t>
            </a:r>
            <a:r>
              <a:rPr lang="fr-FR" sz="1200" b="0" dirty="0"/>
              <a:t> 60 </a:t>
            </a:r>
            <a:r>
              <a:rPr lang="fr-FR" sz="1200" b="0" dirty="0" err="1"/>
              <a:t>dias</a:t>
            </a:r>
            <a:r>
              <a:rPr lang="fr-FR" sz="1200" b="0" dirty="0"/>
              <a:t> </a:t>
            </a:r>
            <a:r>
              <a:rPr lang="fr-FR" sz="1200" b="0" dirty="0" err="1"/>
              <a:t>contados</a:t>
            </a:r>
            <a:r>
              <a:rPr lang="fr-FR" sz="1200" b="0" dirty="0"/>
              <a:t> da </a:t>
            </a:r>
            <a:r>
              <a:rPr lang="fr-FR" sz="1200" b="0" dirty="0" err="1"/>
              <a:t>inscrição</a:t>
            </a:r>
            <a:r>
              <a:rPr lang="fr-FR" sz="1200" b="0" dirty="0"/>
              <a:t> no CNPJ.</a:t>
            </a:r>
            <a:endParaRPr lang="fr-FR"/>
          </a:p>
          <a:p>
            <a:pPr marL="171450" indent="-171450" algn="just">
              <a:buChar char="•"/>
            </a:pPr>
            <a:endParaRPr lang="fr-FR" sz="1200" b="0" dirty="0">
              <a:solidFill>
                <a:srgbClr val="2D3C4B"/>
              </a:solidFill>
            </a:endParaRPr>
          </a:p>
          <a:p>
            <a:pPr algn="just"/>
            <a:endParaRPr lang="fr-FR" sz="1200" b="0" dirty="0">
              <a:solidFill>
                <a:srgbClr val="2D3C4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Nome do ebook</a:t>
            </a:r>
            <a:endParaRPr lang="en-US"/>
          </a:p>
        </p:txBody>
      </p:sp>
      <p:pic>
        <p:nvPicPr>
          <p:cNvPr id="4" name="Imagem 14" descr="Uma imagem contendo comida, desenho&#10;&#10;Descrição gerada com muito alta confiança">
            <a:extLst>
              <a:ext uri="{FF2B5EF4-FFF2-40B4-BE49-F238E27FC236}">
                <a16:creationId xmlns:a16="http://schemas.microsoft.com/office/drawing/2014/main" id="{8E46FD2E-2199-423C-8B21-2F6252B0A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58" y="5935040"/>
            <a:ext cx="1693653" cy="68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932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31D4-5CB3-754C-858C-83FA15FFC49A}" type="slidenum">
              <a:rPr lang="en-US" smtClean="0"/>
              <a:t>33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7948" y="696104"/>
            <a:ext cx="3613240" cy="509982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err="1"/>
              <a:t>Inscrição</a:t>
            </a:r>
            <a:endParaRPr lang="pt-BR" err="1"/>
          </a:p>
          <a:p>
            <a:pPr algn="just"/>
            <a:endParaRPr lang="fr-FR" sz="1200" b="0" dirty="0"/>
          </a:p>
          <a:p>
            <a:pPr algn="just"/>
            <a:r>
              <a:rPr lang="fr-FR" sz="1200" b="0"/>
              <a:t>Observações:</a:t>
            </a:r>
            <a:endParaRPr lang="fr-FR"/>
          </a:p>
          <a:p>
            <a:pPr algn="just"/>
            <a:r>
              <a:rPr lang="fr-FR" sz="1200" b="0" dirty="0"/>
              <a:t>Os </a:t>
            </a:r>
            <a:r>
              <a:rPr lang="fr-FR" sz="1200" b="0" err="1"/>
              <a:t>prazos</a:t>
            </a:r>
            <a:r>
              <a:rPr lang="fr-FR" sz="1200" b="0" dirty="0"/>
              <a:t> </a:t>
            </a:r>
            <a:r>
              <a:rPr lang="fr-FR" sz="1200" b="0" err="1"/>
              <a:t>não</a:t>
            </a:r>
            <a:r>
              <a:rPr lang="fr-FR" sz="1200" b="0" dirty="0"/>
              <a:t> </a:t>
            </a:r>
            <a:r>
              <a:rPr lang="fr-FR" sz="1200" b="0" err="1"/>
              <a:t>são</a:t>
            </a:r>
            <a:r>
              <a:rPr lang="fr-FR" sz="1200" b="0" dirty="0"/>
              <a:t> </a:t>
            </a:r>
            <a:r>
              <a:rPr lang="fr-FR" sz="1200" b="0" err="1"/>
              <a:t>somados</a:t>
            </a:r>
            <a:r>
              <a:rPr lang="fr-FR" sz="1200" b="0" dirty="0"/>
              <a:t>. Ou </a:t>
            </a:r>
            <a:r>
              <a:rPr lang="fr-FR" sz="1200" b="0" err="1"/>
              <a:t>seja</a:t>
            </a:r>
            <a:r>
              <a:rPr lang="fr-FR" sz="1200" b="0" dirty="0"/>
              <a:t>, </a:t>
            </a:r>
            <a:r>
              <a:rPr lang="fr-FR" sz="1200" b="0" err="1"/>
              <a:t>não</a:t>
            </a:r>
            <a:r>
              <a:rPr lang="fr-FR" sz="1200" b="0" dirty="0"/>
              <a:t> existe </a:t>
            </a:r>
            <a:r>
              <a:rPr lang="fr-FR" sz="1200" b="0" err="1"/>
              <a:t>um</a:t>
            </a:r>
            <a:r>
              <a:rPr lang="fr-FR" sz="1200" b="0" dirty="0"/>
              <a:t> </a:t>
            </a:r>
            <a:r>
              <a:rPr lang="fr-FR" sz="1200" b="0" err="1"/>
              <a:t>prazo</a:t>
            </a:r>
            <a:r>
              <a:rPr lang="fr-FR" sz="1200" b="0" dirty="0"/>
              <a:t> de 210 </a:t>
            </a:r>
            <a:r>
              <a:rPr lang="fr-FR" sz="1200" b="0" err="1"/>
              <a:t>dias</a:t>
            </a:r>
            <a:r>
              <a:rPr lang="fr-FR" sz="1200" b="0" dirty="0"/>
              <a:t> </a:t>
            </a:r>
            <a:r>
              <a:rPr lang="fr-FR" sz="1200" b="0" err="1"/>
              <a:t>contados</a:t>
            </a:r>
            <a:r>
              <a:rPr lang="fr-FR" sz="1200" b="0" dirty="0"/>
              <a:t> da </a:t>
            </a:r>
            <a:r>
              <a:rPr lang="fr-FR" sz="1200" b="0" err="1"/>
              <a:t>inscrição</a:t>
            </a:r>
            <a:r>
              <a:rPr lang="fr-FR" sz="1200" b="0" dirty="0"/>
              <a:t> no CNPJ para </a:t>
            </a:r>
            <a:r>
              <a:rPr lang="fr-FR" sz="1200" b="0" err="1"/>
              <a:t>empresas</a:t>
            </a:r>
            <a:r>
              <a:rPr lang="fr-FR" sz="1200" b="0" dirty="0"/>
              <a:t> </a:t>
            </a:r>
            <a:r>
              <a:rPr lang="fr-FR" sz="1200" b="0" err="1"/>
              <a:t>abertas</a:t>
            </a:r>
            <a:r>
              <a:rPr lang="fr-FR" sz="1200" b="0" dirty="0"/>
              <a:t> </a:t>
            </a:r>
            <a:r>
              <a:rPr lang="fr-FR" sz="1200" b="0" err="1"/>
              <a:t>até</a:t>
            </a:r>
            <a:r>
              <a:rPr lang="fr-FR" sz="1200" b="0" dirty="0"/>
              <a:t> 2019, nem </a:t>
            </a:r>
            <a:r>
              <a:rPr lang="fr-FR" sz="1200" b="0" err="1"/>
              <a:t>um</a:t>
            </a:r>
            <a:r>
              <a:rPr lang="fr-FR" sz="1200" b="0" dirty="0"/>
              <a:t> </a:t>
            </a:r>
            <a:r>
              <a:rPr lang="fr-FR" sz="1200" b="0" err="1"/>
              <a:t>prazo</a:t>
            </a:r>
            <a:r>
              <a:rPr lang="fr-FR" sz="1200" b="0" dirty="0"/>
              <a:t> de 90 </a:t>
            </a:r>
            <a:r>
              <a:rPr lang="fr-FR" sz="1200" b="0" err="1"/>
              <a:t>dias</a:t>
            </a:r>
            <a:r>
              <a:rPr lang="fr-FR" sz="1200" b="0" dirty="0"/>
              <a:t> para </a:t>
            </a:r>
            <a:r>
              <a:rPr lang="fr-FR" sz="1200" b="0" err="1"/>
              <a:t>empresas</a:t>
            </a:r>
            <a:r>
              <a:rPr lang="fr-FR" sz="1200" b="0" dirty="0"/>
              <a:t> </a:t>
            </a:r>
            <a:r>
              <a:rPr lang="fr-FR" sz="1200" b="0" err="1"/>
              <a:t>abertas</a:t>
            </a:r>
            <a:r>
              <a:rPr lang="fr-FR" sz="1200" b="0" dirty="0"/>
              <a:t> </a:t>
            </a:r>
            <a:r>
              <a:rPr lang="fr-FR" sz="1200" b="0" err="1"/>
              <a:t>a</a:t>
            </a:r>
            <a:r>
              <a:rPr lang="fr-FR" sz="1200" b="0" dirty="0"/>
              <a:t> partir de 2020.</a:t>
            </a:r>
          </a:p>
          <a:p>
            <a:pPr algn="just"/>
            <a:r>
              <a:rPr lang="ro-RO" sz="1200" b="0"/>
              <a:t>Importa o prazo que terminar primeiro. P.ex., se terminar primeiro o prazo contado da inscrição estadual, é ele que precisa ser observado para a opção, sendo irrelevante que ainda não tenham se esgotado os prazos contados da inscrição municipal ou da data de abertura no CNPJ.</a:t>
            </a:r>
            <a:endParaRPr lang="ro-RO"/>
          </a:p>
          <a:p>
            <a:pPr algn="just"/>
            <a:endParaRPr lang="ro-RO" sz="1200" b="0" dirty="0"/>
          </a:p>
          <a:p>
            <a:pPr algn="just"/>
            <a:r>
              <a:rPr lang="ro-RO" sz="1200" b="0"/>
              <a:t>Após o fim desse prazo para opção como empresa em início de atividade, a opção somente será possível no mês de janeiro do ano-calendário seguinte, produzindo efeitos a partir desse mês e não mais desde a abertura do CNPJ.</a:t>
            </a:r>
            <a:endParaRPr lang="ro-RO" dirty="0"/>
          </a:p>
          <a:p>
            <a:pPr algn="just"/>
            <a:r>
              <a:rPr lang="ro-RO" sz="1200" b="0"/>
              <a:t>(Base normativa: art. 2º, IV, art. 6º, § 5º, I, da Resolução CGSN nº 140, de 2018; art. 5º da Resolução CGSN nº 150, de 2019.)</a:t>
            </a:r>
            <a:endParaRPr lang="ro-RO"/>
          </a:p>
          <a:p>
            <a:pPr algn="just"/>
            <a:endParaRPr lang="ro-RO" sz="1200" b="0" dirty="0"/>
          </a:p>
          <a:p>
            <a:pPr algn="just"/>
            <a:endParaRPr lang="ro-RO" sz="1200" b="0" dirty="0"/>
          </a:p>
          <a:p>
            <a:pPr algn="just"/>
            <a:endParaRPr lang="ro-RO" sz="1200" b="0" dirty="0"/>
          </a:p>
          <a:p>
            <a:pPr algn="just"/>
            <a:endParaRPr lang="fr-FR" sz="1200" b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437034" y="903885"/>
            <a:ext cx="3983875" cy="4979404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1200" b="0">
              <a:solidFill>
                <a:schemeClr val="tx1">
                  <a:lumMod val="75000"/>
                  <a:lumOff val="25000"/>
                </a:schemeClr>
              </a:solidFill>
              <a:latin typeface="Cambria"/>
              <a:cs typeface="Cambria"/>
            </a:endParaRPr>
          </a:p>
          <a:p>
            <a:pPr algn="just"/>
            <a:endParaRPr lang="ro-RO" sz="1200" b="0" dirty="0"/>
          </a:p>
          <a:p>
            <a:pPr algn="just"/>
            <a:r>
              <a:rPr lang="ro-RO" sz="1200"/>
              <a:t>Exemplos: 1</a:t>
            </a:r>
            <a:r>
              <a:rPr lang="ro-RO" sz="1200" b="0"/>
              <a:t>. A </a:t>
            </a:r>
            <a:r>
              <a:rPr lang="ro-RO" sz="1200" b="0" err="1"/>
              <a:t>empresa</a:t>
            </a:r>
            <a:r>
              <a:rPr lang="ro-RO" sz="1200" b="0"/>
              <a:t> X </a:t>
            </a:r>
            <a:r>
              <a:rPr lang="ro-RO" sz="1200" b="0" err="1"/>
              <a:t>possui</a:t>
            </a:r>
            <a:r>
              <a:rPr lang="ro-RO" sz="1200" b="0"/>
              <a:t> data de </a:t>
            </a:r>
            <a:r>
              <a:rPr lang="ro-RO" sz="1200" b="0" err="1"/>
              <a:t>abertura</a:t>
            </a:r>
            <a:r>
              <a:rPr lang="ro-RO" sz="1200" b="0" dirty="0"/>
              <a:t> </a:t>
            </a:r>
            <a:r>
              <a:rPr lang="ro-RO" sz="1200" b="0" err="1"/>
              <a:t>no</a:t>
            </a:r>
            <a:r>
              <a:rPr lang="ro-RO" sz="1200" b="0"/>
              <a:t> CNPJ </a:t>
            </a:r>
            <a:r>
              <a:rPr lang="ro-RO" sz="1200" b="0" err="1"/>
              <a:t>em</a:t>
            </a:r>
            <a:r>
              <a:rPr lang="ro-RO" sz="1200" b="0"/>
              <a:t> 01/04/2014. </a:t>
            </a:r>
            <a:r>
              <a:rPr lang="ro-RO" sz="1200" b="0" err="1"/>
              <a:t>Prestadora</a:t>
            </a:r>
            <a:r>
              <a:rPr lang="ro-RO" sz="1200" b="0"/>
              <a:t> de </a:t>
            </a:r>
            <a:r>
              <a:rPr lang="ro-RO" sz="1200" b="0" err="1"/>
              <a:t>serviços</a:t>
            </a:r>
            <a:r>
              <a:rPr lang="ro-RO" sz="1200" b="0" dirty="0"/>
              <a:t> </a:t>
            </a:r>
            <a:r>
              <a:rPr lang="ro-RO" sz="1200" b="0" err="1"/>
              <a:t>sujeitos</a:t>
            </a:r>
            <a:r>
              <a:rPr lang="ro-RO" sz="1200" b="0" dirty="0"/>
              <a:t> </a:t>
            </a:r>
            <a:r>
              <a:rPr lang="ro-RO" sz="1200" b="0" err="1"/>
              <a:t>ao</a:t>
            </a:r>
            <a:r>
              <a:rPr lang="ro-RO" sz="1200" b="0"/>
              <a:t> ISS, </a:t>
            </a:r>
            <a:r>
              <a:rPr lang="ro-RO" sz="1200" b="0" err="1"/>
              <a:t>teve</a:t>
            </a:r>
            <a:r>
              <a:rPr lang="ro-RO" sz="1200" b="0" dirty="0"/>
              <a:t> </a:t>
            </a:r>
            <a:r>
              <a:rPr lang="ro-RO" sz="1200" b="0" err="1"/>
              <a:t>deferida</a:t>
            </a:r>
            <a:r>
              <a:rPr lang="ro-RO" sz="1200" b="0" dirty="0"/>
              <a:t> </a:t>
            </a:r>
            <a:r>
              <a:rPr lang="ro-RO" sz="1200" b="0" err="1"/>
              <a:t>sua</a:t>
            </a:r>
            <a:r>
              <a:rPr lang="ro-RO" sz="1200" b="0" dirty="0"/>
              <a:t> </a:t>
            </a:r>
            <a:r>
              <a:rPr lang="ro-RO" sz="1200" b="0" err="1"/>
              <a:t>inscrição</a:t>
            </a:r>
            <a:r>
              <a:rPr lang="ro-RO" sz="1200" b="0"/>
              <a:t> municipal </a:t>
            </a:r>
            <a:r>
              <a:rPr lang="ro-RO" sz="1200" b="0" err="1"/>
              <a:t>em</a:t>
            </a:r>
            <a:r>
              <a:rPr lang="ro-RO" sz="1200" b="0"/>
              <a:t> 05/05/2014. </a:t>
            </a:r>
            <a:r>
              <a:rPr lang="ro-RO" sz="1200" b="0" err="1"/>
              <a:t>Então</a:t>
            </a:r>
            <a:r>
              <a:rPr lang="ro-RO" sz="1200" b="0"/>
              <a:t>, </a:t>
            </a:r>
            <a:r>
              <a:rPr lang="ro-RO" sz="1200" b="0" err="1"/>
              <a:t>ela</a:t>
            </a:r>
            <a:r>
              <a:rPr lang="ro-RO" sz="1200" b="0" dirty="0"/>
              <a:t> </a:t>
            </a:r>
            <a:r>
              <a:rPr lang="ro-RO" sz="1200" b="0"/>
              <a:t>tem </a:t>
            </a:r>
            <a:r>
              <a:rPr lang="ro-RO" sz="1200" b="0" err="1"/>
              <a:t>até</a:t>
            </a:r>
            <a:r>
              <a:rPr lang="ro-RO" sz="1200" b="0"/>
              <a:t> o </a:t>
            </a:r>
            <a:r>
              <a:rPr lang="ro-RO" sz="1200" b="0" err="1"/>
              <a:t>dia</a:t>
            </a:r>
            <a:r>
              <a:rPr lang="ro-RO" sz="1200" b="0"/>
              <a:t> 04/06/2014 (30 </a:t>
            </a:r>
            <a:r>
              <a:rPr lang="ro-RO" sz="1200" b="0" err="1"/>
              <a:t>dias</a:t>
            </a:r>
            <a:r>
              <a:rPr lang="ro-RO" sz="1200" b="0" dirty="0"/>
              <a:t> </a:t>
            </a:r>
            <a:r>
              <a:rPr lang="ro-RO" sz="1200" b="0" err="1"/>
              <a:t>contados</a:t>
            </a:r>
            <a:r>
              <a:rPr lang="ro-RO" sz="1200" b="0"/>
              <a:t> da </a:t>
            </a:r>
            <a:r>
              <a:rPr lang="ro-RO" sz="1200" b="0" err="1"/>
              <a:t>inscrição</a:t>
            </a:r>
            <a:r>
              <a:rPr lang="ro-RO" sz="1200" b="0" dirty="0"/>
              <a:t> </a:t>
            </a:r>
            <a:r>
              <a:rPr lang="ro-RO" sz="1200" b="0"/>
              <a:t>municipal) para </a:t>
            </a:r>
            <a:r>
              <a:rPr lang="ro-RO" sz="1200" b="0" err="1"/>
              <a:t>fazer</a:t>
            </a:r>
            <a:r>
              <a:rPr lang="ro-RO" sz="1200" b="0"/>
              <a:t> a </a:t>
            </a:r>
            <a:r>
              <a:rPr lang="ro-RO" sz="1200" b="0" err="1"/>
              <a:t>opção</a:t>
            </a:r>
            <a:r>
              <a:rPr lang="ro-RO" sz="1200" b="0" dirty="0"/>
              <a:t> </a:t>
            </a:r>
            <a:r>
              <a:rPr lang="ro-RO" sz="1200" b="0" err="1"/>
              <a:t>pelo</a:t>
            </a:r>
            <a:r>
              <a:rPr lang="ro-RO" sz="1200" b="0" dirty="0"/>
              <a:t> </a:t>
            </a:r>
            <a:r>
              <a:rPr lang="ro-RO" sz="1200" b="0" err="1"/>
              <a:t>Simples</a:t>
            </a:r>
            <a:r>
              <a:rPr lang="ro-RO" sz="1200" b="0" dirty="0"/>
              <a:t> </a:t>
            </a:r>
            <a:r>
              <a:rPr lang="ro-RO" sz="1200" b="0" err="1"/>
              <a:t>Nacional</a:t>
            </a:r>
            <a:r>
              <a:rPr lang="ro-RO" sz="1200" b="0"/>
              <a:t>, </a:t>
            </a:r>
            <a:r>
              <a:rPr lang="ro-RO" sz="1200" b="0" err="1"/>
              <a:t>apesar</a:t>
            </a:r>
            <a:r>
              <a:rPr lang="ro-RO" sz="1200" b="0" dirty="0"/>
              <a:t> </a:t>
            </a:r>
            <a:r>
              <a:rPr lang="ro-RO" sz="1200" b="0"/>
              <a:t>de </a:t>
            </a:r>
            <a:r>
              <a:rPr lang="ro-RO" sz="1200" b="0" err="1"/>
              <a:t>ainda</a:t>
            </a:r>
            <a:r>
              <a:rPr lang="ro-RO" sz="1200" b="0" dirty="0"/>
              <a:t> </a:t>
            </a:r>
            <a:r>
              <a:rPr lang="ro-RO" sz="1200" b="0" err="1"/>
              <a:t>não</a:t>
            </a:r>
            <a:r>
              <a:rPr lang="ro-RO" sz="1200" b="0" dirty="0"/>
              <a:t> </a:t>
            </a:r>
            <a:r>
              <a:rPr lang="ro-RO" sz="1200" b="0" err="1"/>
              <a:t>ter</a:t>
            </a:r>
            <a:r>
              <a:rPr lang="ro-RO" sz="1200" b="0" dirty="0"/>
              <a:t> </a:t>
            </a:r>
            <a:r>
              <a:rPr lang="ro-RO" sz="1200" b="0" err="1"/>
              <a:t>esgotado</a:t>
            </a:r>
            <a:r>
              <a:rPr lang="ro-RO" sz="1200" b="0"/>
              <a:t> o </a:t>
            </a:r>
            <a:r>
              <a:rPr lang="ro-RO" sz="1200" b="0" err="1"/>
              <a:t>prazo</a:t>
            </a:r>
            <a:r>
              <a:rPr lang="ro-RO" sz="1200" b="0"/>
              <a:t> de 180 </a:t>
            </a:r>
            <a:r>
              <a:rPr lang="ro-RO" sz="1200" b="0" err="1"/>
              <a:t>dias</a:t>
            </a:r>
            <a:r>
              <a:rPr lang="ro-RO" sz="1200" b="0"/>
              <a:t> da </a:t>
            </a:r>
            <a:r>
              <a:rPr lang="ro-RO" sz="1200" b="0" err="1"/>
              <a:t>abertura</a:t>
            </a:r>
            <a:r>
              <a:rPr lang="ro-RO" sz="1200" b="0" dirty="0"/>
              <a:t> </a:t>
            </a:r>
            <a:r>
              <a:rPr lang="ro-RO" sz="1200" b="0" err="1"/>
              <a:t>no</a:t>
            </a:r>
            <a:r>
              <a:rPr lang="ro-RO" sz="1200" b="0" dirty="0"/>
              <a:t> CNPJ. </a:t>
            </a:r>
            <a:endParaRPr lang="ro-RO"/>
          </a:p>
          <a:p>
            <a:pPr algn="just"/>
            <a:r>
              <a:rPr lang="ro-RO" sz="1200" dirty="0"/>
              <a:t>2</a:t>
            </a:r>
            <a:r>
              <a:rPr lang="ro-RO" sz="1200" b="0" dirty="0"/>
              <a:t>. A </a:t>
            </a:r>
            <a:r>
              <a:rPr lang="ro-RO" sz="1200" b="0" err="1"/>
              <a:t>empresa</a:t>
            </a:r>
            <a:r>
              <a:rPr lang="ro-RO" sz="1200" b="0" dirty="0"/>
              <a:t> Y </a:t>
            </a:r>
            <a:r>
              <a:rPr lang="ro-RO" sz="1200" b="0" err="1"/>
              <a:t>possui</a:t>
            </a:r>
            <a:r>
              <a:rPr lang="ro-RO" sz="1200" b="0" dirty="0"/>
              <a:t> data de </a:t>
            </a:r>
            <a:r>
              <a:rPr lang="ro-RO" sz="1200" b="0" err="1"/>
              <a:t>abertura</a:t>
            </a:r>
            <a:r>
              <a:rPr lang="ro-RO" sz="1200" b="0" dirty="0"/>
              <a:t> </a:t>
            </a:r>
            <a:r>
              <a:rPr lang="ro-RO" sz="1200" b="0" err="1"/>
              <a:t>no</a:t>
            </a:r>
            <a:r>
              <a:rPr lang="ro-RO" sz="1200" b="0" dirty="0"/>
              <a:t> CNPJ </a:t>
            </a:r>
            <a:r>
              <a:rPr lang="ro-RO" sz="1200" b="0" err="1"/>
              <a:t>em</a:t>
            </a:r>
            <a:r>
              <a:rPr lang="ro-RO" sz="1200" b="0" dirty="0"/>
              <a:t> 02/01/2020. </a:t>
            </a:r>
            <a:r>
              <a:rPr lang="ro-RO" sz="1200" b="0" err="1"/>
              <a:t>Prestadora</a:t>
            </a:r>
            <a:r>
              <a:rPr lang="ro-RO" sz="1200" b="0" dirty="0"/>
              <a:t> de </a:t>
            </a:r>
            <a:r>
              <a:rPr lang="ro-RO" sz="1200" b="0" err="1"/>
              <a:t>serviços</a:t>
            </a:r>
            <a:r>
              <a:rPr lang="ro-RO" sz="1200" b="0" dirty="0"/>
              <a:t> </a:t>
            </a:r>
            <a:r>
              <a:rPr lang="ro-RO" sz="1200" b="0" err="1"/>
              <a:t>sujeitos</a:t>
            </a:r>
            <a:r>
              <a:rPr lang="ro-RO" sz="1200" b="0" dirty="0"/>
              <a:t> </a:t>
            </a:r>
            <a:r>
              <a:rPr lang="ro-RO" sz="1200" b="0" err="1"/>
              <a:t>ao</a:t>
            </a:r>
            <a:r>
              <a:rPr lang="ro-RO" sz="1200" b="0" dirty="0"/>
              <a:t> ISS, </a:t>
            </a:r>
            <a:r>
              <a:rPr lang="ro-RO" sz="1200" b="0" err="1"/>
              <a:t>teve</a:t>
            </a:r>
            <a:r>
              <a:rPr lang="ro-RO" sz="1200" b="0" dirty="0"/>
              <a:t> </a:t>
            </a:r>
            <a:r>
              <a:rPr lang="ro-RO" sz="1200" b="0" err="1"/>
              <a:t>deferida</a:t>
            </a:r>
            <a:r>
              <a:rPr lang="ro-RO" sz="1200" b="0" dirty="0"/>
              <a:t> </a:t>
            </a:r>
            <a:r>
              <a:rPr lang="ro-RO" sz="1200" b="0" err="1"/>
              <a:t>sua</a:t>
            </a:r>
            <a:r>
              <a:rPr lang="ro-RO" sz="1200" b="0" dirty="0"/>
              <a:t> </a:t>
            </a:r>
            <a:r>
              <a:rPr lang="ro-RO" sz="1200" b="0" err="1"/>
              <a:t>inscrição</a:t>
            </a:r>
            <a:r>
              <a:rPr lang="ro-RO" sz="1200" b="0" dirty="0"/>
              <a:t> municipal </a:t>
            </a:r>
            <a:r>
              <a:rPr lang="ro-RO" sz="1200" b="0" err="1"/>
              <a:t>em</a:t>
            </a:r>
            <a:r>
              <a:rPr lang="ro-RO" sz="1200" b="0"/>
              <a:t> 27/02/2020. Então, </a:t>
            </a:r>
            <a:r>
              <a:rPr lang="ro-RO" sz="1200" b="0" err="1"/>
              <a:t>ela</a:t>
            </a:r>
            <a:r>
              <a:rPr lang="ro-RO" sz="1200" b="0" dirty="0"/>
              <a:t> tem </a:t>
            </a:r>
            <a:r>
              <a:rPr lang="ro-RO" sz="1200" b="0" err="1"/>
              <a:t>até</a:t>
            </a:r>
            <a:r>
              <a:rPr lang="ro-RO" sz="1200" b="0" dirty="0"/>
              <a:t> o </a:t>
            </a:r>
            <a:r>
              <a:rPr lang="ro-RO" sz="1200" b="0" err="1"/>
              <a:t>dia</a:t>
            </a:r>
            <a:r>
              <a:rPr lang="ro-RO" sz="1200" b="0" dirty="0"/>
              <a:t> 02/03/2020 (60 </a:t>
            </a:r>
            <a:r>
              <a:rPr lang="ro-RO" sz="1200" b="0" err="1"/>
              <a:t>dias</a:t>
            </a:r>
            <a:r>
              <a:rPr lang="ro-RO" sz="1200" b="0" dirty="0"/>
              <a:t> </a:t>
            </a:r>
            <a:r>
              <a:rPr lang="ro-RO" sz="1200" b="0" err="1"/>
              <a:t>contados</a:t>
            </a:r>
            <a:r>
              <a:rPr lang="ro-RO" sz="1200" b="0" dirty="0"/>
              <a:t> da </a:t>
            </a:r>
            <a:r>
              <a:rPr lang="ro-RO" sz="1200" b="0" err="1"/>
              <a:t>abertura</a:t>
            </a:r>
            <a:r>
              <a:rPr lang="ro-RO" sz="1200" b="0" dirty="0"/>
              <a:t> </a:t>
            </a:r>
            <a:r>
              <a:rPr lang="ro-RO" sz="1200" b="0" err="1"/>
              <a:t>no</a:t>
            </a:r>
            <a:r>
              <a:rPr lang="ro-RO" sz="1200" b="0" dirty="0"/>
              <a:t> CNPJ) para </a:t>
            </a:r>
            <a:r>
              <a:rPr lang="ro-RO" sz="1200" b="0" err="1"/>
              <a:t>fazer</a:t>
            </a:r>
            <a:r>
              <a:rPr lang="ro-RO" sz="1200" b="0" dirty="0"/>
              <a:t> a </a:t>
            </a:r>
            <a:r>
              <a:rPr lang="ro-RO" sz="1200" b="0" err="1"/>
              <a:t>opção</a:t>
            </a:r>
            <a:r>
              <a:rPr lang="ro-RO" sz="1200" b="0" dirty="0"/>
              <a:t> </a:t>
            </a:r>
            <a:r>
              <a:rPr lang="ro-RO" sz="1200" b="0" err="1"/>
              <a:t>pelo</a:t>
            </a:r>
            <a:r>
              <a:rPr lang="ro-RO" sz="1200" b="0" dirty="0"/>
              <a:t> </a:t>
            </a:r>
            <a:r>
              <a:rPr lang="ro-RO" sz="1200" b="0" err="1"/>
              <a:t>Simples</a:t>
            </a:r>
            <a:r>
              <a:rPr lang="ro-RO" sz="1200" b="0" dirty="0"/>
              <a:t> </a:t>
            </a:r>
            <a:r>
              <a:rPr lang="ro-RO" sz="1200" b="0" err="1"/>
              <a:t>Nacional</a:t>
            </a:r>
            <a:r>
              <a:rPr lang="ro-RO" sz="1200" b="0" dirty="0"/>
              <a:t>, </a:t>
            </a:r>
            <a:r>
              <a:rPr lang="ro-RO" sz="1200" b="0" err="1"/>
              <a:t>apesar</a:t>
            </a:r>
            <a:r>
              <a:rPr lang="ro-RO" sz="1200" b="0" dirty="0"/>
              <a:t> de </a:t>
            </a:r>
            <a:r>
              <a:rPr lang="ro-RO" sz="1200" b="0" err="1"/>
              <a:t>ainda</a:t>
            </a:r>
            <a:r>
              <a:rPr lang="ro-RO" sz="1200" b="0" dirty="0"/>
              <a:t> </a:t>
            </a:r>
            <a:r>
              <a:rPr lang="ro-RO" sz="1200" b="0" err="1"/>
              <a:t>não</a:t>
            </a:r>
            <a:r>
              <a:rPr lang="ro-RO" sz="1200" b="0" dirty="0"/>
              <a:t> </a:t>
            </a:r>
            <a:r>
              <a:rPr lang="ro-RO" sz="1200" b="0" err="1"/>
              <a:t>ter</a:t>
            </a:r>
            <a:r>
              <a:rPr lang="ro-RO" sz="1200" b="0" dirty="0"/>
              <a:t> </a:t>
            </a:r>
            <a:r>
              <a:rPr lang="ro-RO" sz="1200" b="0" err="1"/>
              <a:t>esgotado</a:t>
            </a:r>
            <a:r>
              <a:rPr lang="ro-RO" sz="1200" b="0" dirty="0"/>
              <a:t> o </a:t>
            </a:r>
            <a:r>
              <a:rPr lang="ro-RO" sz="1200" b="0" err="1"/>
              <a:t>prazo</a:t>
            </a:r>
            <a:r>
              <a:rPr lang="ro-RO" sz="1200" b="0" dirty="0"/>
              <a:t> de 30 </a:t>
            </a:r>
            <a:r>
              <a:rPr lang="ro-RO" sz="1200" b="0" err="1"/>
              <a:t>dias</a:t>
            </a:r>
            <a:r>
              <a:rPr lang="ro-RO" sz="1200" b="0" dirty="0"/>
              <a:t> da </a:t>
            </a:r>
            <a:r>
              <a:rPr lang="ro-RO" sz="1200" b="0" err="1"/>
              <a:t>inscrição</a:t>
            </a:r>
            <a:r>
              <a:rPr lang="ro-RO" sz="1200" b="0" dirty="0"/>
              <a:t> municipal. </a:t>
            </a:r>
            <a:endParaRPr lang="ro-RO"/>
          </a:p>
          <a:p>
            <a:pPr algn="just"/>
            <a:r>
              <a:rPr lang="ro-RO" sz="1200" dirty="0"/>
              <a:t>3</a:t>
            </a:r>
            <a:r>
              <a:rPr lang="ro-RO" sz="1200" b="0" dirty="0"/>
              <a:t>. A </a:t>
            </a:r>
            <a:r>
              <a:rPr lang="ro-RO" sz="1200" b="0" err="1"/>
              <a:t>empresa</a:t>
            </a:r>
            <a:r>
              <a:rPr lang="ro-RO" sz="1200" b="0" dirty="0"/>
              <a:t> Z </a:t>
            </a:r>
            <a:r>
              <a:rPr lang="ro-RO" sz="1200" b="0" err="1"/>
              <a:t>possui</a:t>
            </a:r>
            <a:r>
              <a:rPr lang="ro-RO" sz="1200" b="0" dirty="0"/>
              <a:t> data de </a:t>
            </a:r>
            <a:r>
              <a:rPr lang="ro-RO" sz="1200" b="0" err="1"/>
              <a:t>abertura</a:t>
            </a:r>
            <a:r>
              <a:rPr lang="ro-RO" sz="1200" b="0" dirty="0"/>
              <a:t> </a:t>
            </a:r>
            <a:r>
              <a:rPr lang="ro-RO" sz="1200" b="0" err="1"/>
              <a:t>no</a:t>
            </a:r>
            <a:r>
              <a:rPr lang="ro-RO" sz="1200" b="0" dirty="0"/>
              <a:t> CNPJ </a:t>
            </a:r>
            <a:r>
              <a:rPr lang="ro-RO" sz="1200" b="0" err="1"/>
              <a:t>em</a:t>
            </a:r>
            <a:r>
              <a:rPr lang="ro-RO" sz="1200" b="0" dirty="0"/>
              <a:t> 02/01/2020. </a:t>
            </a:r>
            <a:r>
              <a:rPr lang="ro-RO" sz="1200" b="0" err="1"/>
              <a:t>Varejista</a:t>
            </a:r>
            <a:r>
              <a:rPr lang="ro-RO" sz="1200" b="0" dirty="0"/>
              <a:t>, </a:t>
            </a:r>
            <a:r>
              <a:rPr lang="ro-RO" sz="1200" b="0" err="1"/>
              <a:t>teve</a:t>
            </a:r>
            <a:r>
              <a:rPr lang="ro-RO" sz="1200" b="0" dirty="0"/>
              <a:t> </a:t>
            </a:r>
            <a:r>
              <a:rPr lang="ro-RO" sz="1200" b="0" err="1"/>
              <a:t>deferida</a:t>
            </a:r>
            <a:r>
              <a:rPr lang="ro-RO" sz="1200" b="0" dirty="0"/>
              <a:t> </a:t>
            </a:r>
            <a:r>
              <a:rPr lang="ro-RO" sz="1200" b="0" err="1"/>
              <a:t>sua</a:t>
            </a:r>
            <a:r>
              <a:rPr lang="ro-RO" sz="1200" b="0" dirty="0"/>
              <a:t> </a:t>
            </a:r>
            <a:r>
              <a:rPr lang="ro-RO" sz="1200" b="0" err="1"/>
              <a:t>inscrição</a:t>
            </a:r>
            <a:r>
              <a:rPr lang="ro-RO" sz="1200" b="0" dirty="0"/>
              <a:t> municipal </a:t>
            </a:r>
            <a:r>
              <a:rPr lang="ro-RO" sz="1200" b="0" err="1"/>
              <a:t>em</a:t>
            </a:r>
            <a:r>
              <a:rPr lang="ro-RO" sz="1200" b="0" dirty="0"/>
              <a:t> 15/01/2020 e a </a:t>
            </a:r>
            <a:r>
              <a:rPr lang="ro-RO" sz="1200" b="0" err="1"/>
              <a:t>estadual</a:t>
            </a:r>
            <a:r>
              <a:rPr lang="ro-RO" sz="1200" b="0" dirty="0"/>
              <a:t> </a:t>
            </a:r>
            <a:r>
              <a:rPr lang="ro-RO" sz="1200" b="0" err="1"/>
              <a:t>em</a:t>
            </a:r>
            <a:r>
              <a:rPr lang="ro-RO" sz="1200" b="0" dirty="0"/>
              <a:t> 29/01/2020. </a:t>
            </a:r>
            <a:r>
              <a:rPr lang="ro-RO" sz="1200" b="0" err="1"/>
              <a:t>Então</a:t>
            </a:r>
            <a:r>
              <a:rPr lang="ro-RO" sz="1200" b="0" dirty="0"/>
              <a:t>, </a:t>
            </a:r>
            <a:r>
              <a:rPr lang="ro-RO" sz="1200" b="0" err="1"/>
              <a:t>ela</a:t>
            </a:r>
            <a:r>
              <a:rPr lang="ro-RO" sz="1200" b="0" dirty="0"/>
              <a:t> tem </a:t>
            </a:r>
            <a:r>
              <a:rPr lang="ro-RO" sz="1200" b="0" err="1"/>
              <a:t>até</a:t>
            </a:r>
            <a:r>
              <a:rPr lang="ro-RO" sz="1200" b="0" dirty="0"/>
              <a:t> o </a:t>
            </a:r>
            <a:r>
              <a:rPr lang="ro-RO" sz="1200" b="0" err="1"/>
              <a:t>dia</a:t>
            </a:r>
            <a:r>
              <a:rPr lang="ro-RO" sz="1200" b="0" dirty="0"/>
              <a:t> 14/02/2020 (30 </a:t>
            </a:r>
            <a:r>
              <a:rPr lang="ro-RO" sz="1200" b="0" err="1"/>
              <a:t>dias</a:t>
            </a:r>
            <a:r>
              <a:rPr lang="ro-RO" sz="1200" b="0" dirty="0"/>
              <a:t> </a:t>
            </a:r>
            <a:r>
              <a:rPr lang="ro-RO" sz="1200" b="0" err="1"/>
              <a:t>contados</a:t>
            </a:r>
            <a:r>
              <a:rPr lang="ro-RO" sz="1200" b="0" dirty="0"/>
              <a:t> da </a:t>
            </a:r>
            <a:r>
              <a:rPr lang="ro-RO" sz="1200" b="0" err="1"/>
              <a:t>inscrição</a:t>
            </a:r>
            <a:r>
              <a:rPr lang="ro-RO" sz="1200" b="0" dirty="0"/>
              <a:t> municipal) para </a:t>
            </a:r>
            <a:r>
              <a:rPr lang="ro-RO" sz="1200" b="0" err="1"/>
              <a:t>fazer</a:t>
            </a:r>
            <a:r>
              <a:rPr lang="ro-RO" sz="1200" b="0" dirty="0"/>
              <a:t> a </a:t>
            </a:r>
            <a:r>
              <a:rPr lang="ro-RO" sz="1200" b="0" err="1"/>
              <a:t>opção</a:t>
            </a:r>
            <a:r>
              <a:rPr lang="ro-RO" sz="1200" b="0" dirty="0"/>
              <a:t> </a:t>
            </a:r>
            <a:r>
              <a:rPr lang="ro-RO" sz="1200" b="0" err="1"/>
              <a:t>pelo</a:t>
            </a:r>
            <a:r>
              <a:rPr lang="ro-RO" sz="1200" b="0" dirty="0"/>
              <a:t> </a:t>
            </a:r>
            <a:r>
              <a:rPr lang="ro-RO" sz="1200" b="0" err="1"/>
              <a:t>Simples</a:t>
            </a:r>
            <a:r>
              <a:rPr lang="ro-RO" sz="1200" b="0" dirty="0"/>
              <a:t> </a:t>
            </a:r>
            <a:r>
              <a:rPr lang="ro-RO" sz="1200" b="0" err="1"/>
              <a:t>Nacional</a:t>
            </a:r>
            <a:r>
              <a:rPr lang="ro-RO" sz="1200" b="0" dirty="0"/>
              <a:t>, </a:t>
            </a:r>
            <a:r>
              <a:rPr lang="ro-RO" sz="1200" b="0" err="1"/>
              <a:t>apesar</a:t>
            </a:r>
            <a:r>
              <a:rPr lang="ro-RO" sz="1200" b="0" dirty="0"/>
              <a:t> de </a:t>
            </a:r>
            <a:r>
              <a:rPr lang="ro-RO" sz="1200" b="0" err="1"/>
              <a:t>ainda</a:t>
            </a:r>
            <a:r>
              <a:rPr lang="ro-RO" sz="1200" b="0" dirty="0"/>
              <a:t> </a:t>
            </a:r>
            <a:r>
              <a:rPr lang="ro-RO" sz="1200" b="0" err="1"/>
              <a:t>não</a:t>
            </a:r>
            <a:r>
              <a:rPr lang="ro-RO" sz="1200" b="0" dirty="0"/>
              <a:t> </a:t>
            </a:r>
            <a:r>
              <a:rPr lang="ro-RO" sz="1200" b="0" err="1"/>
              <a:t>ter</a:t>
            </a:r>
            <a:r>
              <a:rPr lang="ro-RO" sz="1200" b="0" dirty="0"/>
              <a:t> </a:t>
            </a:r>
            <a:r>
              <a:rPr lang="ro-RO" sz="1200" b="0" err="1"/>
              <a:t>esgotado</a:t>
            </a:r>
            <a:r>
              <a:rPr lang="ro-RO" sz="1200" b="0" dirty="0"/>
              <a:t> os </a:t>
            </a:r>
            <a:r>
              <a:rPr lang="ro-RO" sz="1200" b="0" err="1"/>
              <a:t>prazos</a:t>
            </a:r>
            <a:r>
              <a:rPr lang="ro-RO" sz="1200" b="0" dirty="0"/>
              <a:t> de 30 </a:t>
            </a:r>
            <a:r>
              <a:rPr lang="ro-RO" sz="1200" b="0" err="1"/>
              <a:t>dias</a:t>
            </a:r>
            <a:r>
              <a:rPr lang="ro-RO" sz="1200" b="0" dirty="0"/>
              <a:t> da </a:t>
            </a:r>
            <a:r>
              <a:rPr lang="ro-RO" sz="1200" b="0" err="1"/>
              <a:t>inscrição</a:t>
            </a:r>
            <a:r>
              <a:rPr lang="ro-RO" sz="1200" b="0" dirty="0"/>
              <a:t> </a:t>
            </a:r>
            <a:r>
              <a:rPr lang="ro-RO" sz="1200" b="0" err="1"/>
              <a:t>estadual</a:t>
            </a:r>
            <a:r>
              <a:rPr lang="ro-RO" sz="1200" b="0" dirty="0"/>
              <a:t> e 60 </a:t>
            </a:r>
            <a:r>
              <a:rPr lang="ro-RO" sz="1200" b="0" err="1"/>
              <a:t>dias</a:t>
            </a:r>
            <a:r>
              <a:rPr lang="ro-RO" sz="1200" b="0" dirty="0"/>
              <a:t> da </a:t>
            </a:r>
            <a:r>
              <a:rPr lang="ro-RO" sz="1200" b="0" err="1"/>
              <a:t>abertura</a:t>
            </a:r>
            <a:r>
              <a:rPr lang="ro-RO" sz="1200" b="0" dirty="0"/>
              <a:t> </a:t>
            </a:r>
            <a:r>
              <a:rPr lang="ro-RO" sz="1200" b="0" err="1"/>
              <a:t>no</a:t>
            </a:r>
            <a:r>
              <a:rPr lang="ro-RO" sz="1200" b="0" dirty="0"/>
              <a:t> CNPJ.</a:t>
            </a:r>
            <a:endParaRPr lang="ro-RO" dirty="0"/>
          </a:p>
          <a:p>
            <a:pPr algn="just"/>
            <a:endParaRPr lang="ro-RO" sz="1200" b="0" dirty="0"/>
          </a:p>
          <a:p>
            <a:pPr algn="just"/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Nome do ebook</a:t>
            </a:r>
            <a:endParaRPr lang="en-US"/>
          </a:p>
        </p:txBody>
      </p:sp>
      <p:pic>
        <p:nvPicPr>
          <p:cNvPr id="9" name="Imagem 14" descr="Uma imagem contendo comida, desenho&#10;&#10;Descrição gerada com muito alta confiança">
            <a:extLst>
              <a:ext uri="{FF2B5EF4-FFF2-40B4-BE49-F238E27FC236}">
                <a16:creationId xmlns:a16="http://schemas.microsoft.com/office/drawing/2014/main" id="{3790F0EE-81EF-417D-8700-EB1F7C499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58" y="5935040"/>
            <a:ext cx="1693653" cy="68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915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31D4-5CB3-754C-858C-83FA15FFC49A}" type="slidenum">
              <a:rPr lang="en-US" smtClean="0"/>
              <a:t>34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7948" y="667350"/>
            <a:ext cx="3613240" cy="353269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err="1"/>
              <a:t>Inscrição</a:t>
            </a:r>
            <a:endParaRPr lang="pt-BR" err="1"/>
          </a:p>
          <a:p>
            <a:endParaRPr lang="fr-FR" sz="1200" b="0" dirty="0">
              <a:solidFill>
                <a:srgbClr val="2D3C4B"/>
              </a:solidFill>
            </a:endParaRPr>
          </a:p>
          <a:p>
            <a:endParaRPr lang="fr-FR" sz="1200" b="0" dirty="0"/>
          </a:p>
          <a:p>
            <a:r>
              <a:rPr lang="fr-FR" sz="1200" b="0" dirty="0" err="1"/>
              <a:t>Lembrando</a:t>
            </a:r>
            <a:r>
              <a:rPr lang="fr-FR" sz="1200" b="0" dirty="0"/>
              <a:t> que o </a:t>
            </a:r>
            <a:r>
              <a:rPr lang="fr-FR" sz="1200" b="0" dirty="0" err="1"/>
              <a:t>prazo</a:t>
            </a:r>
            <a:r>
              <a:rPr lang="fr-FR" sz="1200" b="0" dirty="0"/>
              <a:t> para a </a:t>
            </a:r>
            <a:r>
              <a:rPr lang="fr-FR" sz="1200" b="0" dirty="0" err="1"/>
              <a:t>empresa</a:t>
            </a:r>
            <a:r>
              <a:rPr lang="fr-FR" sz="1200" b="0" dirty="0"/>
              <a:t> </a:t>
            </a:r>
            <a:r>
              <a:rPr lang="fr-FR" sz="1200" b="0" dirty="0" err="1"/>
              <a:t>em</a:t>
            </a:r>
            <a:r>
              <a:rPr lang="fr-FR" sz="1200" b="0" dirty="0"/>
              <a:t> </a:t>
            </a:r>
            <a:r>
              <a:rPr lang="fr-FR" sz="1200" b="0" dirty="0" err="1"/>
              <a:t>início</a:t>
            </a:r>
            <a:r>
              <a:rPr lang="fr-FR" sz="1200" b="0" dirty="0"/>
              <a:t> de </a:t>
            </a:r>
            <a:r>
              <a:rPr lang="fr-FR" sz="1200" b="0" dirty="0" err="1"/>
              <a:t>atividade</a:t>
            </a:r>
            <a:r>
              <a:rPr lang="fr-FR" sz="1200" b="0" dirty="0"/>
              <a:t> </a:t>
            </a:r>
            <a:r>
              <a:rPr lang="fr-FR" sz="1200" b="0" dirty="0" err="1"/>
              <a:t>fazer</a:t>
            </a:r>
            <a:r>
              <a:rPr lang="fr-FR" sz="1200" b="0" dirty="0"/>
              <a:t> a </a:t>
            </a:r>
            <a:r>
              <a:rPr lang="fr-FR" sz="1200" b="0" dirty="0" err="1"/>
              <a:t>opção</a:t>
            </a:r>
            <a:r>
              <a:rPr lang="fr-FR" sz="1200" b="0" dirty="0"/>
              <a:t> pelo Simples </a:t>
            </a:r>
            <a:r>
              <a:rPr lang="fr-FR" sz="1200" b="0" dirty="0" err="1"/>
              <a:t>Nacional</a:t>
            </a:r>
            <a:r>
              <a:rPr lang="fr-FR" sz="1200" b="0" dirty="0"/>
              <a:t> é </a:t>
            </a:r>
            <a:r>
              <a:rPr lang="fr-FR" sz="1200" b="0" dirty="0" err="1"/>
              <a:t>contado</a:t>
            </a:r>
            <a:r>
              <a:rPr lang="fr-FR" sz="1200" b="0" dirty="0"/>
              <a:t> </a:t>
            </a:r>
            <a:r>
              <a:rPr lang="fr-FR" sz="1200" b="0" dirty="0" err="1"/>
              <a:t>em</a:t>
            </a:r>
            <a:r>
              <a:rPr lang="fr-FR" sz="1200" b="0" dirty="0"/>
              <a:t> </a:t>
            </a:r>
            <a:r>
              <a:rPr lang="fr-FR" sz="1200" b="0" dirty="0" err="1"/>
              <a:t>dias</a:t>
            </a:r>
            <a:r>
              <a:rPr lang="fr-FR" sz="1200" b="0" dirty="0"/>
              <a:t> </a:t>
            </a:r>
            <a:r>
              <a:rPr lang="fr-FR" sz="1200" b="0" dirty="0" err="1"/>
              <a:t>corridos</a:t>
            </a:r>
            <a:r>
              <a:rPr lang="fr-FR" sz="1200" b="0" dirty="0"/>
              <a:t>, ou </a:t>
            </a:r>
            <a:r>
              <a:rPr lang="fr-FR" sz="1200" b="0" dirty="0" err="1"/>
              <a:t>seja</a:t>
            </a:r>
            <a:r>
              <a:rPr lang="fr-FR" sz="1200" b="0" dirty="0"/>
              <a:t>, </a:t>
            </a:r>
            <a:r>
              <a:rPr lang="fr-FR" sz="1200" b="0" dirty="0" err="1"/>
              <a:t>são</a:t>
            </a:r>
            <a:r>
              <a:rPr lang="fr-FR" sz="1200" b="0" dirty="0"/>
              <a:t> </a:t>
            </a:r>
            <a:r>
              <a:rPr lang="fr-FR" sz="1200" b="0" dirty="0" err="1"/>
              <a:t>contados</a:t>
            </a:r>
            <a:r>
              <a:rPr lang="fr-FR" sz="1200" b="0" dirty="0"/>
              <a:t> </a:t>
            </a:r>
            <a:r>
              <a:rPr lang="fr-FR" sz="1200" b="0" dirty="0" err="1"/>
              <a:t>sábados</a:t>
            </a:r>
            <a:r>
              <a:rPr lang="fr-FR" sz="1200" b="0" dirty="0"/>
              <a:t>, </a:t>
            </a:r>
            <a:r>
              <a:rPr lang="fr-FR" sz="1200" b="0" dirty="0" err="1"/>
              <a:t>domingos</a:t>
            </a:r>
            <a:r>
              <a:rPr lang="fr-FR" sz="1200" b="0" dirty="0"/>
              <a:t> e </a:t>
            </a:r>
            <a:r>
              <a:rPr lang="fr-FR" sz="1200" b="0" dirty="0" err="1"/>
              <a:t>feriados</a:t>
            </a:r>
            <a:r>
              <a:rPr lang="fr-FR" sz="1200" b="0" dirty="0"/>
              <a:t>, </a:t>
            </a:r>
            <a:r>
              <a:rPr lang="fr-FR" sz="1200" b="0" dirty="0" err="1"/>
              <a:t>excluindo</a:t>
            </a:r>
            <a:r>
              <a:rPr lang="fr-FR" sz="1200" b="0" dirty="0"/>
              <a:t>-se o </a:t>
            </a:r>
            <a:r>
              <a:rPr lang="fr-FR" sz="1200" b="0" dirty="0" err="1"/>
              <a:t>primeiro</a:t>
            </a:r>
            <a:r>
              <a:rPr lang="fr-FR" sz="1200" b="0" dirty="0"/>
              <a:t> dia e </a:t>
            </a:r>
            <a:r>
              <a:rPr lang="fr-FR" sz="1200" b="0" dirty="0" err="1"/>
              <a:t>incluindo</a:t>
            </a:r>
            <a:r>
              <a:rPr lang="fr-FR" sz="1200" b="0" dirty="0"/>
              <a:t>-se o </a:t>
            </a:r>
            <a:r>
              <a:rPr lang="fr-FR" sz="1200" b="0" dirty="0" err="1"/>
              <a:t>último</a:t>
            </a:r>
            <a:r>
              <a:rPr lang="fr-FR" sz="1200" b="0" dirty="0"/>
              <a:t>.</a:t>
            </a:r>
            <a:endParaRPr lang="fr-FR" dirty="0" err="1"/>
          </a:p>
          <a:p>
            <a:endParaRPr lang="fr-FR" sz="1200" b="0" dirty="0"/>
          </a:p>
          <a:p>
            <a:r>
              <a:rPr lang="fr-FR" sz="1200" b="0" dirty="0"/>
              <a:t>- </a:t>
            </a:r>
            <a:r>
              <a:rPr lang="fr-FR" sz="1200" b="0" dirty="0" err="1"/>
              <a:t>Já</a:t>
            </a:r>
            <a:r>
              <a:rPr lang="fr-FR" sz="1200" b="0" dirty="0"/>
              <a:t> para </a:t>
            </a:r>
            <a:r>
              <a:rPr lang="fr-FR" sz="1200" b="0" dirty="0" err="1"/>
              <a:t>empresa</a:t>
            </a:r>
            <a:r>
              <a:rPr lang="fr-FR" sz="1200" b="0" dirty="0"/>
              <a:t> que </a:t>
            </a:r>
            <a:r>
              <a:rPr lang="fr-FR" sz="1200" b="0" dirty="0" err="1"/>
              <a:t>não</a:t>
            </a:r>
            <a:r>
              <a:rPr lang="fr-FR" sz="1200" b="0" dirty="0"/>
              <a:t> </a:t>
            </a:r>
            <a:r>
              <a:rPr lang="fr-FR" sz="1200" b="0" dirty="0" err="1"/>
              <a:t>está</a:t>
            </a:r>
            <a:r>
              <a:rPr lang="fr-FR" sz="1200" b="0" dirty="0"/>
              <a:t> </a:t>
            </a:r>
            <a:r>
              <a:rPr lang="fr-FR" sz="1200" b="0" dirty="0" err="1"/>
              <a:t>em</a:t>
            </a:r>
            <a:r>
              <a:rPr lang="fr-FR" sz="1200" b="0" dirty="0"/>
              <a:t> </a:t>
            </a:r>
            <a:r>
              <a:rPr lang="fr-FR" sz="1200" b="0" dirty="0" err="1"/>
              <a:t>início</a:t>
            </a:r>
            <a:r>
              <a:rPr lang="fr-FR" sz="1200" b="0" dirty="0"/>
              <a:t> de </a:t>
            </a:r>
            <a:r>
              <a:rPr lang="fr-FR" sz="1200" b="0" dirty="0" err="1"/>
              <a:t>atividade</a:t>
            </a:r>
            <a:r>
              <a:rPr lang="fr-FR" sz="1200" b="0" dirty="0"/>
              <a:t>, a </a:t>
            </a:r>
            <a:r>
              <a:rPr lang="fr-FR" sz="1200" b="0" dirty="0" err="1"/>
              <a:t>opção</a:t>
            </a:r>
            <a:r>
              <a:rPr lang="fr-FR" sz="1200" b="0" dirty="0"/>
              <a:t> pelo Simples </a:t>
            </a:r>
            <a:r>
              <a:rPr lang="fr-FR" sz="1200" b="0" dirty="0" err="1"/>
              <a:t>Nacional</a:t>
            </a:r>
            <a:r>
              <a:rPr lang="fr-FR" sz="1200" b="0" dirty="0"/>
              <a:t> </a:t>
            </a:r>
            <a:r>
              <a:rPr lang="fr-FR" sz="1200" b="0" dirty="0" err="1"/>
              <a:t>somente</a:t>
            </a:r>
            <a:r>
              <a:rPr lang="fr-FR" sz="1200" b="0" dirty="0"/>
              <a:t> </a:t>
            </a:r>
            <a:r>
              <a:rPr lang="fr-FR" sz="1200" b="0" dirty="0" err="1"/>
              <a:t>poderá</a:t>
            </a:r>
            <a:r>
              <a:rPr lang="fr-FR" sz="1200" b="0" dirty="0"/>
              <a:t> </a:t>
            </a:r>
            <a:r>
              <a:rPr lang="fr-FR" sz="1200" b="0" dirty="0" err="1"/>
              <a:t>ser</a:t>
            </a:r>
            <a:r>
              <a:rPr lang="fr-FR" sz="1200" b="0" dirty="0"/>
              <a:t> </a:t>
            </a:r>
            <a:r>
              <a:rPr lang="fr-FR" sz="1200" b="0" dirty="0" err="1"/>
              <a:t>realizada</a:t>
            </a:r>
            <a:r>
              <a:rPr lang="fr-FR" sz="1200" b="0" dirty="0"/>
              <a:t> no </a:t>
            </a:r>
            <a:r>
              <a:rPr lang="fr-FR" sz="1200" b="0" dirty="0" err="1"/>
              <a:t>mês</a:t>
            </a:r>
            <a:r>
              <a:rPr lang="fr-FR" sz="1200" b="0" dirty="0"/>
              <a:t> de </a:t>
            </a:r>
            <a:r>
              <a:rPr lang="fr-FR" sz="1200" b="0" dirty="0" err="1"/>
              <a:t>janeiro</a:t>
            </a:r>
            <a:r>
              <a:rPr lang="fr-FR" sz="1200" b="0" dirty="0"/>
              <a:t>, </a:t>
            </a:r>
            <a:r>
              <a:rPr lang="fr-FR" sz="1200" b="0" dirty="0" err="1"/>
              <a:t>até</a:t>
            </a:r>
            <a:r>
              <a:rPr lang="fr-FR" sz="1200" b="0" dirty="0"/>
              <a:t> o </a:t>
            </a:r>
            <a:r>
              <a:rPr lang="fr-FR" sz="1200" b="0" dirty="0" err="1"/>
              <a:t>seu</a:t>
            </a:r>
            <a:r>
              <a:rPr lang="fr-FR" sz="1200" b="0" dirty="0"/>
              <a:t> </a:t>
            </a:r>
            <a:r>
              <a:rPr lang="fr-FR" sz="1200" b="0" dirty="0" err="1"/>
              <a:t>último</a:t>
            </a:r>
            <a:r>
              <a:rPr lang="fr-FR" sz="1200" b="0" dirty="0"/>
              <a:t> dia </a:t>
            </a:r>
            <a:r>
              <a:rPr lang="fr-FR" sz="1200" b="0" dirty="0" err="1"/>
              <a:t>útil</a:t>
            </a:r>
            <a:r>
              <a:rPr lang="fr-FR" sz="1200" b="0" dirty="0"/>
              <a:t>, </a:t>
            </a:r>
            <a:r>
              <a:rPr lang="fr-FR" sz="1200" b="0" dirty="0" err="1"/>
              <a:t>produzindo</a:t>
            </a:r>
            <a:r>
              <a:rPr lang="fr-FR" sz="1200" b="0" dirty="0"/>
              <a:t> </a:t>
            </a:r>
            <a:r>
              <a:rPr lang="fr-FR" sz="1200" b="0" dirty="0" err="1"/>
              <a:t>efeitos</a:t>
            </a:r>
            <a:r>
              <a:rPr lang="fr-FR" sz="1200" b="0" dirty="0"/>
              <a:t> a partir do </a:t>
            </a:r>
            <a:r>
              <a:rPr lang="fr-FR" sz="1200" b="0" dirty="0" err="1"/>
              <a:t>primeiro</a:t>
            </a:r>
            <a:r>
              <a:rPr lang="fr-FR" sz="1200" b="0" dirty="0"/>
              <a:t> dia do </a:t>
            </a:r>
            <a:r>
              <a:rPr lang="fr-FR" sz="1200" b="0" dirty="0" err="1"/>
              <a:t>ano-calendário</a:t>
            </a:r>
            <a:r>
              <a:rPr lang="fr-FR" sz="1200" b="0" dirty="0"/>
              <a:t> da </a:t>
            </a:r>
            <a:r>
              <a:rPr lang="fr-FR" sz="1200" b="0" dirty="0" err="1"/>
              <a:t>opção</a:t>
            </a:r>
            <a:r>
              <a:rPr lang="fr-FR" sz="1200" b="0" dirty="0"/>
              <a:t> (base </a:t>
            </a:r>
            <a:r>
              <a:rPr lang="fr-FR" sz="1200" b="0" dirty="0" err="1"/>
              <a:t>legal</a:t>
            </a:r>
            <a:r>
              <a:rPr lang="fr-FR" sz="1200" b="0" dirty="0"/>
              <a:t>:</a:t>
            </a:r>
            <a:endParaRPr lang="fr-FR" dirty="0"/>
          </a:p>
          <a:p>
            <a:r>
              <a:rPr lang="fr-FR" sz="1200" b="0" dirty="0"/>
              <a:t>art. 16, § 2º, da Lei </a:t>
            </a:r>
            <a:r>
              <a:rPr lang="fr-FR" sz="1200" b="0" dirty="0" err="1"/>
              <a:t>Complementar</a:t>
            </a:r>
            <a:r>
              <a:rPr lang="fr-FR" sz="1200" b="0" dirty="0"/>
              <a:t> nº 123, de 2006).</a:t>
            </a:r>
            <a:endParaRPr lang="fr-FR" dirty="0"/>
          </a:p>
          <a:p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Nome do ebook</a:t>
            </a:r>
            <a:endParaRPr lang="en-US"/>
          </a:p>
        </p:txBody>
      </p:sp>
      <p:pic>
        <p:nvPicPr>
          <p:cNvPr id="9" name="Imagem 14" descr="Uma imagem contendo comida, desenho&#10;&#10;Descrição gerada com muito alta confiança">
            <a:extLst>
              <a:ext uri="{FF2B5EF4-FFF2-40B4-BE49-F238E27FC236}">
                <a16:creationId xmlns:a16="http://schemas.microsoft.com/office/drawing/2014/main" id="{3790F0EE-81EF-417D-8700-EB1F7C499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58" y="5935040"/>
            <a:ext cx="1693653" cy="681355"/>
          </a:xfrm>
          <a:prstGeom prst="rect">
            <a:avLst/>
          </a:prstGeom>
        </p:spPr>
      </p:pic>
      <p:pic>
        <p:nvPicPr>
          <p:cNvPr id="3" name="Imagem 6" descr="Tela de celular com texto preto sobre fundo branco&#10;&#10;Descrição gerada com alta confiança">
            <a:extLst>
              <a:ext uri="{FF2B5EF4-FFF2-40B4-BE49-F238E27FC236}">
                <a16:creationId xmlns:a16="http://schemas.microsoft.com/office/drawing/2014/main" id="{49111E05-590B-49E8-AA91-D293AC8A0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022" y="669523"/>
            <a:ext cx="3864633" cy="549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052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5">
            <a:extLst>
              <a:ext uri="{FF2B5EF4-FFF2-40B4-BE49-F238E27FC236}">
                <a16:creationId xmlns:a16="http://schemas.microsoft.com/office/drawing/2014/main" id="{D34D9B20-6639-4A5D-9AAC-E3DBD42A9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90488" y="79070"/>
            <a:ext cx="8963025" cy="6699861"/>
          </a:xfrm>
          <a:noFill/>
        </p:spPr>
      </p:pic>
    </p:spTree>
    <p:extLst>
      <p:ext uri="{BB962C8B-B14F-4D97-AF65-F5344CB8AC3E}">
        <p14:creationId xmlns:p14="http://schemas.microsoft.com/office/powerpoint/2010/main" val="3974395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31D4-5CB3-754C-858C-83FA15FFC49A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800" err="1"/>
              <a:t>Desafios</a:t>
            </a:r>
            <a:endParaRPr lang="pt-BR" sz="2800" err="1"/>
          </a:p>
          <a:p>
            <a:endParaRPr lang="ro-RO" sz="1200" b="0">
              <a:solidFill>
                <a:schemeClr val="tx1">
                  <a:lumMod val="75000"/>
                  <a:lumOff val="25000"/>
                </a:schemeClr>
              </a:solidFill>
              <a:latin typeface="Cambria"/>
              <a:cs typeface="Cambria"/>
            </a:endParaRPr>
          </a:p>
          <a:p>
            <a:pPr algn="just"/>
            <a:r>
              <a:rPr lang="ro-RO" sz="1200" b="0" dirty="0"/>
              <a:t>O </a:t>
            </a:r>
            <a:r>
              <a:rPr lang="ro-RO" sz="1200" b="0" dirty="0" err="1"/>
              <a:t>Simples</a:t>
            </a:r>
            <a:r>
              <a:rPr lang="ro-RO" sz="1200" b="0" dirty="0"/>
              <a:t> </a:t>
            </a:r>
            <a:r>
              <a:rPr lang="ro-RO" sz="1200" b="0" dirty="0" err="1"/>
              <a:t>Nacional</a:t>
            </a:r>
            <a:r>
              <a:rPr lang="ro-RO" sz="1200" b="0" dirty="0"/>
              <a:t> </a:t>
            </a:r>
            <a:r>
              <a:rPr lang="ro-RO" sz="1200" b="0" dirty="0" err="1"/>
              <a:t>começou</a:t>
            </a:r>
            <a:r>
              <a:rPr lang="ro-RO" sz="1200" b="0" dirty="0"/>
              <a:t> a </a:t>
            </a:r>
            <a:r>
              <a:rPr lang="ro-RO" sz="1200" b="0" dirty="0" err="1"/>
              <a:t>vigorar</a:t>
            </a:r>
            <a:r>
              <a:rPr lang="ro-RO" sz="1200" b="0" dirty="0"/>
              <a:t> </a:t>
            </a:r>
            <a:r>
              <a:rPr lang="ro-RO" sz="1200" b="0" dirty="0" err="1"/>
              <a:t>no</a:t>
            </a:r>
            <a:r>
              <a:rPr lang="ro-RO" sz="1200" b="0" dirty="0"/>
              <a:t> </a:t>
            </a:r>
            <a:r>
              <a:rPr lang="ro-RO" sz="1200" b="0" dirty="0" err="1"/>
              <a:t>ano</a:t>
            </a:r>
            <a:r>
              <a:rPr lang="ro-RO" sz="1200" b="0" dirty="0"/>
              <a:t> de 2006 e </a:t>
            </a:r>
            <a:r>
              <a:rPr lang="ro-RO" sz="1200" b="0" dirty="0" err="1"/>
              <a:t>proporcionou</a:t>
            </a:r>
            <a:r>
              <a:rPr lang="ro-RO" sz="1200" b="0" dirty="0"/>
              <a:t> </a:t>
            </a:r>
            <a:r>
              <a:rPr lang="ro-RO" sz="1200" b="0" dirty="0" err="1"/>
              <a:t>uma</a:t>
            </a:r>
            <a:r>
              <a:rPr lang="ro-RO" sz="1200" b="0" dirty="0"/>
              <a:t> </a:t>
            </a:r>
            <a:r>
              <a:rPr lang="ro-RO" sz="1200" b="0" dirty="0" err="1"/>
              <a:t>evolução</a:t>
            </a:r>
            <a:r>
              <a:rPr lang="ro-RO" sz="1200" b="0" dirty="0"/>
              <a:t> </a:t>
            </a:r>
            <a:r>
              <a:rPr lang="ro-RO" sz="1200" b="0" dirty="0" err="1"/>
              <a:t>significativa</a:t>
            </a:r>
            <a:r>
              <a:rPr lang="ro-RO" sz="1200" b="0" dirty="0"/>
              <a:t> para o </a:t>
            </a:r>
            <a:r>
              <a:rPr lang="ro-RO" sz="1200" b="0" dirty="0" err="1"/>
              <a:t>modelo</a:t>
            </a:r>
            <a:r>
              <a:rPr lang="ro-RO" sz="1200" b="0" dirty="0"/>
              <a:t> de </a:t>
            </a:r>
            <a:r>
              <a:rPr lang="ro-RO" sz="1200" b="0" dirty="0" err="1"/>
              <a:t>enquadramento</a:t>
            </a:r>
            <a:r>
              <a:rPr lang="ro-RO" sz="1200" b="0" dirty="0"/>
              <a:t> para as </a:t>
            </a:r>
            <a:r>
              <a:rPr lang="ro-RO" sz="1200" b="0" dirty="0" err="1"/>
              <a:t>pequenas</a:t>
            </a:r>
            <a:r>
              <a:rPr lang="ro-RO" sz="1200" b="0" dirty="0"/>
              <a:t> </a:t>
            </a:r>
            <a:r>
              <a:rPr lang="ro-RO" sz="1200" b="0" dirty="0" err="1"/>
              <a:t>empresas</a:t>
            </a:r>
            <a:r>
              <a:rPr lang="ro-RO" sz="1200" b="0" dirty="0"/>
              <a:t> </a:t>
            </a:r>
            <a:r>
              <a:rPr lang="ro-RO" sz="1200" b="0" dirty="0" err="1"/>
              <a:t>em</a:t>
            </a:r>
            <a:r>
              <a:rPr lang="ro-RO" sz="1200" b="0" dirty="0"/>
              <a:t> </a:t>
            </a:r>
            <a:r>
              <a:rPr lang="ro-RO" sz="1200" b="0" dirty="0" err="1"/>
              <a:t>todo</a:t>
            </a:r>
            <a:r>
              <a:rPr lang="ro-RO" sz="1200" b="0" dirty="0"/>
              <a:t> </a:t>
            </a:r>
            <a:r>
              <a:rPr lang="ro-RO" sz="1200" b="0" dirty="0" err="1"/>
              <a:t>Brasil</a:t>
            </a:r>
            <a:r>
              <a:rPr lang="ro-RO" sz="1200" b="0" dirty="0"/>
              <a:t>. O </a:t>
            </a:r>
            <a:r>
              <a:rPr lang="ro-RO" sz="1200" b="0" dirty="0" err="1"/>
              <a:t>aumento</a:t>
            </a:r>
            <a:r>
              <a:rPr lang="ro-RO" sz="1200" b="0" dirty="0"/>
              <a:t> da </a:t>
            </a:r>
            <a:r>
              <a:rPr lang="ro-RO" sz="1200" b="0" dirty="0" err="1"/>
              <a:t>arrecadação</a:t>
            </a:r>
            <a:r>
              <a:rPr lang="ro-RO" sz="1200" b="0" dirty="0"/>
              <a:t> </a:t>
            </a:r>
            <a:r>
              <a:rPr lang="ro-RO" sz="1200" b="0" dirty="0" err="1"/>
              <a:t>também</a:t>
            </a:r>
            <a:r>
              <a:rPr lang="ro-RO" sz="1200" b="0" dirty="0"/>
              <a:t> foi importante </a:t>
            </a:r>
            <a:r>
              <a:rPr lang="ro-RO" sz="1200" b="0" dirty="0" err="1"/>
              <a:t>com</a:t>
            </a:r>
            <a:r>
              <a:rPr lang="ro-RO" sz="1200" b="0" dirty="0"/>
              <a:t> </a:t>
            </a:r>
            <a:r>
              <a:rPr lang="ro-RO" sz="1200" b="0" dirty="0" err="1"/>
              <a:t>números</a:t>
            </a:r>
            <a:r>
              <a:rPr lang="ro-RO" sz="1200" b="0" dirty="0"/>
              <a:t> </a:t>
            </a:r>
            <a:r>
              <a:rPr lang="ro-RO" sz="1200" b="0" dirty="0" err="1"/>
              <a:t>que</a:t>
            </a:r>
            <a:r>
              <a:rPr lang="ro-RO" sz="1200" b="0" dirty="0"/>
              <a:t> demonstram </a:t>
            </a:r>
            <a:r>
              <a:rPr lang="ro-RO" sz="1200" b="0" dirty="0" err="1"/>
              <a:t>um</a:t>
            </a:r>
            <a:r>
              <a:rPr lang="ro-RO" sz="1200" b="0" dirty="0"/>
              <a:t> </a:t>
            </a:r>
            <a:r>
              <a:rPr lang="ro-RO" sz="1200" b="0" dirty="0" err="1"/>
              <a:t>encremento</a:t>
            </a:r>
            <a:r>
              <a:rPr lang="ro-RO" sz="1200" b="0" dirty="0"/>
              <a:t> de </a:t>
            </a:r>
            <a:r>
              <a:rPr lang="ro-RO" sz="1200" b="0" dirty="0" err="1"/>
              <a:t>mais</a:t>
            </a:r>
            <a:r>
              <a:rPr lang="ro-RO" sz="1200" b="0" dirty="0"/>
              <a:t> de 400% </a:t>
            </a:r>
            <a:r>
              <a:rPr lang="ro-RO" sz="1200" b="0" dirty="0" err="1"/>
              <a:t>só</a:t>
            </a:r>
            <a:r>
              <a:rPr lang="ro-RO" sz="1200" b="0" dirty="0"/>
              <a:t> na </a:t>
            </a:r>
            <a:r>
              <a:rPr lang="ro-RO" sz="1200" b="0" dirty="0" err="1"/>
              <a:t>primeira</a:t>
            </a:r>
            <a:r>
              <a:rPr lang="ro-RO" sz="1200" b="0" dirty="0"/>
              <a:t> </a:t>
            </a:r>
            <a:r>
              <a:rPr lang="ro-RO" sz="1200" b="0" dirty="0" err="1"/>
              <a:t>década</a:t>
            </a:r>
            <a:r>
              <a:rPr lang="ro-RO" sz="1200" b="0" dirty="0"/>
              <a:t> apos a </a:t>
            </a:r>
            <a:r>
              <a:rPr lang="ro-RO" sz="1200" b="0" dirty="0" err="1"/>
              <a:t>criação</a:t>
            </a:r>
            <a:r>
              <a:rPr lang="ro-RO" sz="1200" b="0" dirty="0"/>
              <a:t> </a:t>
            </a:r>
            <a:r>
              <a:rPr lang="ro-RO" sz="1200" b="0" dirty="0" err="1"/>
              <a:t>deste</a:t>
            </a:r>
            <a:r>
              <a:rPr lang="ro-RO" sz="1200" b="0" dirty="0"/>
              <a:t> </a:t>
            </a:r>
            <a:r>
              <a:rPr lang="ro-RO" sz="1200" b="0" dirty="0" err="1"/>
              <a:t>modelo</a:t>
            </a:r>
            <a:r>
              <a:rPr lang="ro-RO" sz="1200" b="0" dirty="0"/>
              <a:t>. </a:t>
            </a:r>
            <a:endParaRPr lang="ro-RO" dirty="0" err="1"/>
          </a:p>
          <a:p>
            <a:pPr algn="just"/>
            <a:endParaRPr lang="ro-RO" sz="1200" b="0" dirty="0"/>
          </a:p>
          <a:p>
            <a:pPr algn="just"/>
            <a:r>
              <a:rPr lang="ro-RO" sz="1200" b="0" dirty="0"/>
              <a:t>O </a:t>
            </a:r>
            <a:r>
              <a:rPr lang="ro-RO" sz="1200" b="0" dirty="0" err="1"/>
              <a:t>Simples</a:t>
            </a:r>
            <a:r>
              <a:rPr lang="ro-RO" sz="1200" b="0" dirty="0"/>
              <a:t> é </a:t>
            </a:r>
            <a:r>
              <a:rPr lang="ro-RO" sz="1200" b="0" dirty="0" err="1"/>
              <a:t>um</a:t>
            </a:r>
            <a:r>
              <a:rPr lang="ro-RO" sz="1200" b="0" dirty="0"/>
              <a:t> </a:t>
            </a:r>
            <a:r>
              <a:rPr lang="ro-RO" sz="1200" b="0" dirty="0" err="1"/>
              <a:t>regime</a:t>
            </a:r>
            <a:r>
              <a:rPr lang="ro-RO" sz="1200" b="0" dirty="0"/>
              <a:t> </a:t>
            </a:r>
            <a:r>
              <a:rPr lang="ro-RO" sz="1200" b="0" dirty="0" err="1"/>
              <a:t>compartilhado</a:t>
            </a:r>
            <a:r>
              <a:rPr lang="ro-RO" sz="1200" b="0" dirty="0"/>
              <a:t> (</a:t>
            </a:r>
            <a:r>
              <a:rPr lang="ro-RO" sz="1200" b="0" dirty="0" err="1"/>
              <a:t>União</a:t>
            </a:r>
            <a:r>
              <a:rPr lang="ro-RO" sz="1200" b="0" dirty="0"/>
              <a:t>, </a:t>
            </a:r>
            <a:r>
              <a:rPr lang="ro-RO" sz="1200" b="0" dirty="0" err="1"/>
              <a:t>estados</a:t>
            </a:r>
            <a:r>
              <a:rPr lang="ro-RO" sz="1200" b="0" dirty="0"/>
              <a:t> e </a:t>
            </a:r>
            <a:r>
              <a:rPr lang="ro-RO" sz="1200" b="0" dirty="0" err="1"/>
              <a:t>municípios</a:t>
            </a:r>
            <a:r>
              <a:rPr lang="ro-RO" sz="1200" b="0" dirty="0"/>
              <a:t>) de </a:t>
            </a:r>
            <a:r>
              <a:rPr lang="ro-RO" sz="1200" b="0" dirty="0" err="1"/>
              <a:t>arrecadação</a:t>
            </a:r>
            <a:r>
              <a:rPr lang="ro-RO" sz="1200" b="0" dirty="0"/>
              <a:t>, </a:t>
            </a:r>
            <a:r>
              <a:rPr lang="ro-RO" sz="1200" b="0" dirty="0" err="1"/>
              <a:t>cobrança</a:t>
            </a:r>
            <a:r>
              <a:rPr lang="ro-RO" sz="1200" b="0" dirty="0"/>
              <a:t> e </a:t>
            </a:r>
            <a:r>
              <a:rPr lang="ro-RO" sz="1200" b="0" dirty="0" err="1"/>
              <a:t>fiscalização</a:t>
            </a:r>
            <a:r>
              <a:rPr lang="ro-RO" sz="1200" b="0" dirty="0"/>
              <a:t> de </a:t>
            </a:r>
            <a:r>
              <a:rPr lang="ro-RO" sz="1200" b="0" dirty="0" err="1"/>
              <a:t>tributos</a:t>
            </a:r>
            <a:r>
              <a:rPr lang="ro-RO" sz="1200" b="0" dirty="0"/>
              <a:t>, </a:t>
            </a:r>
            <a:r>
              <a:rPr lang="ro-RO" sz="1200" b="0" dirty="0" err="1"/>
              <a:t>destinado</a:t>
            </a:r>
            <a:r>
              <a:rPr lang="ro-RO" sz="1200" b="0" dirty="0"/>
              <a:t> as micro e </a:t>
            </a:r>
            <a:r>
              <a:rPr lang="ro-RO" sz="1200" b="0" dirty="0" err="1"/>
              <a:t>pequenas</a:t>
            </a:r>
            <a:r>
              <a:rPr lang="ro-RO" sz="1200" b="0" dirty="0"/>
              <a:t> </a:t>
            </a:r>
            <a:r>
              <a:rPr lang="ro-RO" sz="1200" b="0" dirty="0" err="1"/>
              <a:t>empresas</a:t>
            </a:r>
            <a:r>
              <a:rPr lang="ro-RO" sz="1200" b="0" dirty="0"/>
              <a:t>, </a:t>
            </a:r>
            <a:r>
              <a:rPr lang="ro-RO" sz="1200" b="0" dirty="0" err="1"/>
              <a:t>que</a:t>
            </a:r>
            <a:r>
              <a:rPr lang="ro-RO" sz="1200" b="0" dirty="0"/>
              <a:t> </a:t>
            </a:r>
            <a:r>
              <a:rPr lang="ro-RO" sz="1200" b="0" dirty="0" err="1"/>
              <a:t>pagam</a:t>
            </a:r>
            <a:r>
              <a:rPr lang="ro-RO" sz="1200" b="0" dirty="0"/>
              <a:t> </a:t>
            </a:r>
            <a:r>
              <a:rPr lang="ro-RO" sz="1200" b="0" dirty="0" err="1"/>
              <a:t>em</a:t>
            </a:r>
            <a:r>
              <a:rPr lang="ro-RO" sz="1200" b="0" dirty="0"/>
              <a:t> </a:t>
            </a:r>
            <a:r>
              <a:rPr lang="ro-RO" sz="1200" b="0" dirty="0" err="1"/>
              <a:t>um</a:t>
            </a:r>
            <a:r>
              <a:rPr lang="ro-RO" sz="1200" b="0" dirty="0"/>
              <a:t> </a:t>
            </a:r>
            <a:r>
              <a:rPr lang="ro-RO" sz="1200" b="0" dirty="0" err="1"/>
              <a:t>único</a:t>
            </a:r>
            <a:r>
              <a:rPr lang="ro-RO" sz="1200" b="0" dirty="0"/>
              <a:t> </a:t>
            </a:r>
            <a:r>
              <a:rPr lang="ro-RO" sz="1200" b="0" dirty="0" err="1"/>
              <a:t>boleto</a:t>
            </a:r>
            <a:r>
              <a:rPr lang="ro-RO" sz="1200" b="0" dirty="0"/>
              <a:t> </a:t>
            </a:r>
            <a:r>
              <a:rPr lang="ro-RO" sz="1200" b="0" dirty="0" err="1"/>
              <a:t>oito</a:t>
            </a:r>
            <a:r>
              <a:rPr lang="ro-RO" sz="1200" b="0" dirty="0"/>
              <a:t> </a:t>
            </a:r>
            <a:r>
              <a:rPr lang="ro-RO" sz="1200" b="0" dirty="0" err="1"/>
              <a:t>impostos</a:t>
            </a:r>
            <a:r>
              <a:rPr lang="ro-RO" sz="1200" b="0" dirty="0"/>
              <a:t>: ICMS, ISS, </a:t>
            </a:r>
            <a:r>
              <a:rPr lang="ro-RO" sz="1200" b="0" dirty="0" err="1"/>
              <a:t>Imposto</a:t>
            </a:r>
            <a:r>
              <a:rPr lang="ro-RO" sz="1200" b="0" dirty="0"/>
              <a:t> de </a:t>
            </a:r>
            <a:r>
              <a:rPr lang="ro-RO" sz="1200" b="0" dirty="0" err="1"/>
              <a:t>Renda</a:t>
            </a:r>
            <a:r>
              <a:rPr lang="ro-RO" sz="1200" b="0" dirty="0"/>
              <a:t> de </a:t>
            </a:r>
            <a:r>
              <a:rPr lang="ro-RO" sz="1200" b="0" dirty="0" err="1"/>
              <a:t>Pessoa</a:t>
            </a:r>
            <a:r>
              <a:rPr lang="ro-RO" sz="1200" b="0" dirty="0"/>
              <a:t> </a:t>
            </a:r>
            <a:r>
              <a:rPr lang="ro-RO" sz="1200" b="0" dirty="0" err="1"/>
              <a:t>Jurídica</a:t>
            </a:r>
            <a:r>
              <a:rPr lang="ro-RO" sz="1200" b="0" dirty="0"/>
              <a:t>, IPI, </a:t>
            </a:r>
            <a:r>
              <a:rPr lang="ro-RO" sz="1200" b="0" dirty="0" err="1"/>
              <a:t>Contribuição</a:t>
            </a:r>
            <a:r>
              <a:rPr lang="ro-RO" sz="1200" b="0" dirty="0"/>
              <a:t> Social de </a:t>
            </a:r>
            <a:r>
              <a:rPr lang="ro-RO" sz="1200" b="0" dirty="0" err="1"/>
              <a:t>Lucro</a:t>
            </a:r>
            <a:r>
              <a:rPr lang="ro-RO" sz="1200" b="0" dirty="0"/>
              <a:t> </a:t>
            </a:r>
            <a:r>
              <a:rPr lang="ro-RO" sz="1200" b="0" dirty="0" err="1"/>
              <a:t>Líquido</a:t>
            </a:r>
            <a:r>
              <a:rPr lang="ro-RO" sz="1200" b="0" dirty="0"/>
              <a:t> (CSLL), </a:t>
            </a:r>
            <a:r>
              <a:rPr lang="ro-RO" sz="1200" b="0" dirty="0" err="1"/>
              <a:t>Cofins</a:t>
            </a:r>
            <a:r>
              <a:rPr lang="ro-RO" sz="1200" b="0" dirty="0"/>
              <a:t>, PIS/</a:t>
            </a:r>
            <a:r>
              <a:rPr lang="ro-RO" sz="1200" b="0" dirty="0" err="1"/>
              <a:t>Pasep</a:t>
            </a:r>
            <a:r>
              <a:rPr lang="ro-RO" sz="1200" b="0" dirty="0"/>
              <a:t> e a </a:t>
            </a:r>
            <a:r>
              <a:rPr lang="ro-RO" sz="1200" b="0" dirty="0" err="1"/>
              <a:t>Contribuição</a:t>
            </a:r>
            <a:r>
              <a:rPr lang="ro-RO" sz="1200" b="0" dirty="0"/>
              <a:t> Patronal </a:t>
            </a:r>
            <a:r>
              <a:rPr lang="ro-RO" sz="1200" b="0" dirty="0" err="1"/>
              <a:t>Previdenciária</a:t>
            </a:r>
            <a:r>
              <a:rPr lang="ro-RO" sz="1200" b="0" dirty="0"/>
              <a:t>.</a:t>
            </a:r>
            <a:endParaRPr lang="ro-RO" dirty="0"/>
          </a:p>
          <a:p>
            <a:pPr algn="just"/>
            <a:endParaRPr lang="ro-RO" sz="1200" b="0" dirty="0"/>
          </a:p>
          <a:p>
            <a:pPr algn="just"/>
            <a:r>
              <a:rPr lang="ro-RO" sz="1200" b="0" dirty="0"/>
              <a:t>As </a:t>
            </a:r>
            <a:r>
              <a:rPr lang="ro-RO" sz="1200" b="0" dirty="0" err="1"/>
              <a:t>facilidades</a:t>
            </a:r>
            <a:r>
              <a:rPr lang="ro-RO" sz="1200" b="0" dirty="0"/>
              <a:t> </a:t>
            </a:r>
            <a:r>
              <a:rPr lang="ro-RO" sz="1200" b="0" dirty="0" err="1"/>
              <a:t>que</a:t>
            </a:r>
            <a:r>
              <a:rPr lang="ro-RO" sz="1200" b="0" dirty="0"/>
              <a:t> o </a:t>
            </a:r>
            <a:r>
              <a:rPr lang="ro-RO" sz="1200" b="0" dirty="0" err="1"/>
              <a:t>Simples</a:t>
            </a:r>
            <a:r>
              <a:rPr lang="ro-RO" sz="1200" b="0" dirty="0"/>
              <a:t> </a:t>
            </a:r>
            <a:r>
              <a:rPr lang="ro-RO" sz="1200" b="0" dirty="0" err="1"/>
              <a:t>Nacional</a:t>
            </a:r>
            <a:r>
              <a:rPr lang="ro-RO" sz="1200" b="0" dirty="0"/>
              <a:t> </a:t>
            </a:r>
            <a:r>
              <a:rPr lang="ro-RO" sz="1200" b="0" dirty="0" err="1"/>
              <a:t>proporciona</a:t>
            </a:r>
            <a:r>
              <a:rPr lang="ro-RO" sz="1200" b="0" dirty="0"/>
              <a:t> </a:t>
            </a:r>
            <a:r>
              <a:rPr lang="ro-RO" sz="1200" b="0" dirty="0" err="1"/>
              <a:t>vão</a:t>
            </a:r>
            <a:r>
              <a:rPr lang="ro-RO" sz="1200" b="0" dirty="0"/>
              <a:t> </a:t>
            </a:r>
            <a:r>
              <a:rPr lang="ro-RO" sz="1200" b="0" dirty="0" err="1"/>
              <a:t>além</a:t>
            </a:r>
            <a:r>
              <a:rPr lang="ro-RO" sz="1200" b="0" dirty="0"/>
              <a:t> de </a:t>
            </a:r>
            <a:r>
              <a:rPr lang="ro-RO" sz="1200" b="0" dirty="0" err="1"/>
              <a:t>ações</a:t>
            </a:r>
            <a:r>
              <a:rPr lang="ro-RO" sz="1200" b="0" dirty="0"/>
              <a:t> das </a:t>
            </a:r>
            <a:r>
              <a:rPr lang="ro-RO" sz="1200" b="0" dirty="0" err="1"/>
              <a:t>empresas</a:t>
            </a:r>
            <a:r>
              <a:rPr lang="ro-RO" sz="1200" b="0" dirty="0"/>
              <a:t> e </a:t>
            </a:r>
            <a:r>
              <a:rPr lang="ro-RO" sz="1200" b="0" dirty="0" err="1"/>
              <a:t>acabam</a:t>
            </a:r>
            <a:r>
              <a:rPr lang="ro-RO" sz="1200" b="0" dirty="0"/>
              <a:t> por </a:t>
            </a:r>
            <a:r>
              <a:rPr lang="ro-RO" sz="1200" b="0" dirty="0" err="1"/>
              <a:t>livrar</a:t>
            </a:r>
            <a:r>
              <a:rPr lang="ro-RO" sz="1200" b="0" dirty="0"/>
              <a:t> o </a:t>
            </a:r>
            <a:r>
              <a:rPr lang="ro-RO" sz="1200" b="0" dirty="0" err="1"/>
              <a:t>contador</a:t>
            </a:r>
            <a:r>
              <a:rPr lang="ro-RO" sz="1200" b="0" dirty="0"/>
              <a:t> de </a:t>
            </a:r>
            <a:r>
              <a:rPr lang="ro-RO" sz="1200" b="0" dirty="0" err="1"/>
              <a:t>trabalhar</a:t>
            </a:r>
            <a:r>
              <a:rPr lang="ro-RO" sz="1200" b="0" dirty="0"/>
              <a:t> para o </a:t>
            </a:r>
            <a:r>
              <a:rPr lang="ro-RO" sz="1200" b="0" dirty="0" err="1"/>
              <a:t>fisco</a:t>
            </a:r>
            <a:r>
              <a:rPr lang="ro-RO" sz="1200" b="0" dirty="0"/>
              <a:t>, </a:t>
            </a:r>
            <a:r>
              <a:rPr lang="ro-RO" sz="1200" b="0" dirty="0" err="1"/>
              <a:t>dando</a:t>
            </a:r>
            <a:r>
              <a:rPr lang="ro-RO" sz="1200" b="0" dirty="0"/>
              <a:t> a </a:t>
            </a:r>
            <a:r>
              <a:rPr lang="ro-RO" sz="1200" b="0" dirty="0" err="1"/>
              <a:t>possibilidade</a:t>
            </a:r>
            <a:r>
              <a:rPr lang="ro-RO" sz="1200" b="0" dirty="0"/>
              <a:t> de </a:t>
            </a:r>
            <a:r>
              <a:rPr lang="ro-RO" sz="1200" b="0" dirty="0" err="1"/>
              <a:t>ocorrer</a:t>
            </a:r>
            <a:r>
              <a:rPr lang="ro-RO" sz="1200" b="0" dirty="0"/>
              <a:t> o </a:t>
            </a:r>
            <a:r>
              <a:rPr lang="ro-RO" sz="1200" b="0" dirty="0" err="1"/>
              <a:t>que</a:t>
            </a:r>
            <a:r>
              <a:rPr lang="ro-RO" sz="1200" b="0" dirty="0"/>
              <a:t> </a:t>
            </a:r>
            <a:r>
              <a:rPr lang="ro-RO" sz="1200" b="0" dirty="0" err="1"/>
              <a:t>podemos</a:t>
            </a:r>
            <a:r>
              <a:rPr lang="ro-RO" sz="1200" b="0" dirty="0"/>
              <a:t> </a:t>
            </a:r>
            <a:r>
              <a:rPr lang="ro-RO" sz="1200" b="0" dirty="0" err="1"/>
              <a:t>chamar</a:t>
            </a:r>
            <a:r>
              <a:rPr lang="ro-RO" sz="1200" b="0" dirty="0"/>
              <a:t> de </a:t>
            </a:r>
            <a:r>
              <a:rPr lang="ro-RO" sz="1200" b="0" dirty="0" err="1"/>
              <a:t>contabilidade</a:t>
            </a:r>
            <a:r>
              <a:rPr lang="ro-RO" sz="1200" b="0" dirty="0"/>
              <a:t> </a:t>
            </a:r>
            <a:r>
              <a:rPr lang="ro-RO" sz="1200" b="0" dirty="0" err="1"/>
              <a:t>gerencial</a:t>
            </a:r>
            <a:r>
              <a:rPr lang="ro-RO" sz="1200" b="0" dirty="0"/>
              <a:t> das </a:t>
            </a:r>
            <a:r>
              <a:rPr lang="ro-RO" sz="1200" b="0" dirty="0" err="1"/>
              <a:t>empresas</a:t>
            </a:r>
            <a:r>
              <a:rPr lang="ro-RO" sz="1200" b="0" dirty="0"/>
              <a:t>.</a:t>
            </a:r>
            <a:endParaRPr lang="ro-R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Nome do ebook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24579" y="1402046"/>
            <a:ext cx="3595689" cy="19759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o-RO" sz="1200" dirty="0">
                <a:ea typeface="+mn-lt"/>
                <a:cs typeface="+mn-lt"/>
              </a:rPr>
              <a:t>Por fim, </a:t>
            </a:r>
            <a:r>
              <a:rPr lang="ro-RO" sz="1200" dirty="0" err="1">
                <a:ea typeface="+mn-lt"/>
                <a:cs typeface="+mn-lt"/>
              </a:rPr>
              <a:t>uma</a:t>
            </a:r>
            <a:r>
              <a:rPr lang="ro-RO" sz="1200" dirty="0">
                <a:ea typeface="+mn-lt"/>
                <a:cs typeface="+mn-lt"/>
              </a:rPr>
              <a:t> reforma </a:t>
            </a:r>
            <a:r>
              <a:rPr lang="ro-RO" sz="1200" dirty="0" err="1">
                <a:ea typeface="+mn-lt"/>
                <a:cs typeface="+mn-lt"/>
              </a:rPr>
              <a:t>tributária</a:t>
            </a:r>
            <a:r>
              <a:rPr lang="ro-RO" sz="1200" dirty="0">
                <a:ea typeface="+mn-lt"/>
                <a:cs typeface="+mn-lt"/>
              </a:rPr>
              <a:t> </a:t>
            </a:r>
            <a:r>
              <a:rPr lang="ro-RO" sz="1200" dirty="0" err="1">
                <a:ea typeface="+mn-lt"/>
                <a:cs typeface="+mn-lt"/>
              </a:rPr>
              <a:t>está</a:t>
            </a:r>
            <a:r>
              <a:rPr lang="ro-RO" sz="1200" dirty="0">
                <a:ea typeface="+mn-lt"/>
                <a:cs typeface="+mn-lt"/>
              </a:rPr>
              <a:t> a </a:t>
            </a:r>
            <a:r>
              <a:rPr lang="ro-RO" sz="1200" dirty="0" err="1">
                <a:ea typeface="+mn-lt"/>
                <a:cs typeface="+mn-lt"/>
              </a:rPr>
              <a:t>caminho</a:t>
            </a:r>
            <a:r>
              <a:rPr lang="ro-RO" sz="1200" dirty="0">
                <a:ea typeface="+mn-lt"/>
                <a:cs typeface="+mn-lt"/>
              </a:rPr>
              <a:t> e </a:t>
            </a:r>
            <a:r>
              <a:rPr lang="ro-RO" sz="1200" dirty="0" err="1">
                <a:ea typeface="+mn-lt"/>
                <a:cs typeface="+mn-lt"/>
              </a:rPr>
              <a:t>vem</a:t>
            </a:r>
            <a:r>
              <a:rPr lang="ro-RO" sz="1200" dirty="0">
                <a:ea typeface="+mn-lt"/>
                <a:cs typeface="+mn-lt"/>
              </a:rPr>
              <a:t> </a:t>
            </a:r>
            <a:r>
              <a:rPr lang="ro-RO" sz="1200" dirty="0" err="1">
                <a:ea typeface="+mn-lt"/>
                <a:cs typeface="+mn-lt"/>
              </a:rPr>
              <a:t>sendo</a:t>
            </a:r>
            <a:r>
              <a:rPr lang="ro-RO" sz="1200" dirty="0">
                <a:ea typeface="+mn-lt"/>
                <a:cs typeface="+mn-lt"/>
              </a:rPr>
              <a:t> </a:t>
            </a:r>
            <a:r>
              <a:rPr lang="ro-RO" sz="1200" dirty="0" err="1">
                <a:ea typeface="+mn-lt"/>
                <a:cs typeface="+mn-lt"/>
              </a:rPr>
              <a:t>debatida</a:t>
            </a:r>
            <a:r>
              <a:rPr lang="ro-RO" sz="1200" dirty="0">
                <a:ea typeface="+mn-lt"/>
                <a:cs typeface="+mn-lt"/>
              </a:rPr>
              <a:t>. Por </a:t>
            </a:r>
            <a:r>
              <a:rPr lang="ro-RO" sz="1200" dirty="0" err="1">
                <a:ea typeface="+mn-lt"/>
                <a:cs typeface="+mn-lt"/>
              </a:rPr>
              <a:t>enquanto</a:t>
            </a:r>
            <a:r>
              <a:rPr lang="ro-RO" sz="1200" dirty="0">
                <a:ea typeface="+mn-lt"/>
                <a:cs typeface="+mn-lt"/>
              </a:rPr>
              <a:t> o </a:t>
            </a:r>
            <a:r>
              <a:rPr lang="ro-RO" sz="1200" dirty="0" err="1">
                <a:ea typeface="+mn-lt"/>
                <a:cs typeface="+mn-lt"/>
              </a:rPr>
              <a:t>regime</a:t>
            </a:r>
            <a:r>
              <a:rPr lang="ro-RO" sz="1200" dirty="0">
                <a:ea typeface="+mn-lt"/>
                <a:cs typeface="+mn-lt"/>
              </a:rPr>
              <a:t> do Simple </a:t>
            </a:r>
            <a:r>
              <a:rPr lang="ro-RO" sz="1200" dirty="0" err="1">
                <a:ea typeface="+mn-lt"/>
                <a:cs typeface="+mn-lt"/>
              </a:rPr>
              <a:t>Nacional</a:t>
            </a:r>
            <a:r>
              <a:rPr lang="ro-RO" sz="1200" dirty="0">
                <a:ea typeface="+mn-lt"/>
                <a:cs typeface="+mn-lt"/>
              </a:rPr>
              <a:t> </a:t>
            </a:r>
            <a:r>
              <a:rPr lang="ro-RO" sz="1200" dirty="0" err="1">
                <a:ea typeface="+mn-lt"/>
                <a:cs typeface="+mn-lt"/>
              </a:rPr>
              <a:t>praticamente</a:t>
            </a:r>
            <a:r>
              <a:rPr lang="ro-RO" sz="1200" dirty="0">
                <a:ea typeface="+mn-lt"/>
                <a:cs typeface="+mn-lt"/>
              </a:rPr>
              <a:t> </a:t>
            </a:r>
            <a:r>
              <a:rPr lang="ro-RO" sz="1200" dirty="0" err="1">
                <a:ea typeface="+mn-lt"/>
                <a:cs typeface="+mn-lt"/>
              </a:rPr>
              <a:t>não</a:t>
            </a:r>
            <a:r>
              <a:rPr lang="ro-RO" sz="1200" dirty="0">
                <a:ea typeface="+mn-lt"/>
                <a:cs typeface="+mn-lt"/>
              </a:rPr>
              <a:t> </a:t>
            </a:r>
            <a:r>
              <a:rPr lang="ro-RO" sz="1200" dirty="0" err="1">
                <a:ea typeface="+mn-lt"/>
                <a:cs typeface="+mn-lt"/>
              </a:rPr>
              <a:t>sofreria</a:t>
            </a:r>
            <a:r>
              <a:rPr lang="ro-RO" sz="1200" dirty="0">
                <a:ea typeface="+mn-lt"/>
                <a:cs typeface="+mn-lt"/>
              </a:rPr>
              <a:t> </a:t>
            </a:r>
            <a:r>
              <a:rPr lang="ro-RO" sz="1200" dirty="0" err="1">
                <a:ea typeface="+mn-lt"/>
                <a:cs typeface="+mn-lt"/>
              </a:rPr>
              <a:t>modificações</a:t>
            </a:r>
            <a:r>
              <a:rPr lang="ro-RO" sz="1200" dirty="0">
                <a:ea typeface="+mn-lt"/>
                <a:cs typeface="+mn-lt"/>
              </a:rPr>
              <a:t>, </a:t>
            </a:r>
            <a:r>
              <a:rPr lang="ro-RO" sz="1200" dirty="0" err="1">
                <a:ea typeface="+mn-lt"/>
                <a:cs typeface="+mn-lt"/>
              </a:rPr>
              <a:t>podendo</a:t>
            </a:r>
            <a:r>
              <a:rPr lang="ro-RO" sz="1200" dirty="0">
                <a:ea typeface="+mn-lt"/>
                <a:cs typeface="+mn-lt"/>
              </a:rPr>
              <a:t> </a:t>
            </a:r>
            <a:r>
              <a:rPr lang="ro-RO" sz="1200" dirty="0" err="1">
                <a:ea typeface="+mn-lt"/>
                <a:cs typeface="+mn-lt"/>
              </a:rPr>
              <a:t>entrar</a:t>
            </a:r>
            <a:r>
              <a:rPr lang="ro-RO" sz="1200" dirty="0">
                <a:ea typeface="+mn-lt"/>
                <a:cs typeface="+mn-lt"/>
              </a:rPr>
              <a:t> </a:t>
            </a:r>
            <a:r>
              <a:rPr lang="ro-RO" sz="1200" dirty="0" err="1">
                <a:ea typeface="+mn-lt"/>
                <a:cs typeface="+mn-lt"/>
              </a:rPr>
              <a:t>no</a:t>
            </a:r>
            <a:r>
              <a:rPr lang="ro-RO" sz="1200" dirty="0">
                <a:ea typeface="+mn-lt"/>
                <a:cs typeface="+mn-lt"/>
              </a:rPr>
              <a:t> </a:t>
            </a:r>
            <a:r>
              <a:rPr lang="ro-RO" sz="1200" dirty="0" err="1">
                <a:ea typeface="+mn-lt"/>
                <a:cs typeface="+mn-lt"/>
              </a:rPr>
              <a:t>modelo</a:t>
            </a:r>
            <a:r>
              <a:rPr lang="ro-RO" sz="1200" dirty="0">
                <a:ea typeface="+mn-lt"/>
                <a:cs typeface="+mn-lt"/>
              </a:rPr>
              <a:t> de </a:t>
            </a:r>
            <a:r>
              <a:rPr lang="ro-RO" sz="1200" dirty="0" err="1">
                <a:ea typeface="+mn-lt"/>
                <a:cs typeface="+mn-lt"/>
              </a:rPr>
              <a:t>negócio</a:t>
            </a:r>
            <a:r>
              <a:rPr lang="ro-RO" sz="1200" dirty="0">
                <a:ea typeface="+mn-lt"/>
                <a:cs typeface="+mn-lt"/>
              </a:rPr>
              <a:t> do IBS. O </a:t>
            </a:r>
            <a:r>
              <a:rPr lang="ro-RO" sz="1200" dirty="0" err="1">
                <a:ea typeface="+mn-lt"/>
                <a:cs typeface="+mn-lt"/>
              </a:rPr>
              <a:t>Imposto</a:t>
            </a:r>
            <a:r>
              <a:rPr lang="ro-RO" sz="1200" dirty="0">
                <a:ea typeface="+mn-lt"/>
                <a:cs typeface="+mn-lt"/>
              </a:rPr>
              <a:t> sobre </a:t>
            </a:r>
            <a:r>
              <a:rPr lang="ro-RO" sz="1200" dirty="0" err="1">
                <a:ea typeface="+mn-lt"/>
                <a:cs typeface="+mn-lt"/>
              </a:rPr>
              <a:t>Bens</a:t>
            </a:r>
            <a:r>
              <a:rPr lang="ro-RO" sz="1200" dirty="0">
                <a:ea typeface="+mn-lt"/>
                <a:cs typeface="+mn-lt"/>
              </a:rPr>
              <a:t> e </a:t>
            </a:r>
            <a:r>
              <a:rPr lang="ro-RO" sz="1200" dirty="0" err="1">
                <a:ea typeface="+mn-lt"/>
                <a:cs typeface="+mn-lt"/>
              </a:rPr>
              <a:t>Serviços</a:t>
            </a:r>
            <a:r>
              <a:rPr lang="ro-RO" sz="1200" dirty="0">
                <a:ea typeface="+mn-lt"/>
                <a:cs typeface="+mn-lt"/>
              </a:rPr>
              <a:t> </a:t>
            </a:r>
            <a:r>
              <a:rPr lang="ro-RO" sz="1200" dirty="0" err="1">
                <a:ea typeface="+mn-lt"/>
                <a:cs typeface="+mn-lt"/>
              </a:rPr>
              <a:t>propõe</a:t>
            </a:r>
            <a:r>
              <a:rPr lang="ro-RO" sz="1200" dirty="0">
                <a:ea typeface="+mn-lt"/>
                <a:cs typeface="+mn-lt"/>
              </a:rPr>
              <a:t> </a:t>
            </a:r>
            <a:r>
              <a:rPr lang="ro-RO" sz="1200" dirty="0" err="1">
                <a:ea typeface="+mn-lt"/>
                <a:cs typeface="+mn-lt"/>
              </a:rPr>
              <a:t>substituir</a:t>
            </a:r>
            <a:r>
              <a:rPr lang="ro-RO" sz="1200" dirty="0">
                <a:ea typeface="+mn-lt"/>
                <a:cs typeface="+mn-lt"/>
              </a:rPr>
              <a:t> </a:t>
            </a:r>
            <a:r>
              <a:rPr lang="ro-RO" sz="1200" dirty="0" err="1">
                <a:ea typeface="+mn-lt"/>
                <a:cs typeface="+mn-lt"/>
              </a:rPr>
              <a:t>cinco</a:t>
            </a:r>
            <a:r>
              <a:rPr lang="ro-RO" sz="1200" dirty="0">
                <a:ea typeface="+mn-lt"/>
                <a:cs typeface="+mn-lt"/>
              </a:rPr>
              <a:t> </a:t>
            </a:r>
            <a:r>
              <a:rPr lang="ro-RO" sz="1200" dirty="0" err="1">
                <a:ea typeface="+mn-lt"/>
                <a:cs typeface="+mn-lt"/>
              </a:rPr>
              <a:t>tributos</a:t>
            </a:r>
            <a:r>
              <a:rPr lang="ro-RO" sz="1200" dirty="0">
                <a:ea typeface="+mn-lt"/>
                <a:cs typeface="+mn-lt"/>
              </a:rPr>
              <a:t> </a:t>
            </a:r>
            <a:r>
              <a:rPr lang="ro-RO" sz="1200" dirty="0" err="1">
                <a:ea typeface="+mn-lt"/>
                <a:cs typeface="+mn-lt"/>
              </a:rPr>
              <a:t>atuais</a:t>
            </a:r>
            <a:r>
              <a:rPr lang="ro-RO" sz="1200" dirty="0">
                <a:ea typeface="+mn-lt"/>
                <a:cs typeface="+mn-lt"/>
              </a:rPr>
              <a:t> por </a:t>
            </a:r>
            <a:r>
              <a:rPr lang="ro-RO" sz="1200" dirty="0" err="1">
                <a:ea typeface="+mn-lt"/>
                <a:cs typeface="+mn-lt"/>
              </a:rPr>
              <a:t>apenas</a:t>
            </a:r>
            <a:r>
              <a:rPr lang="ro-RO" sz="1200" dirty="0">
                <a:ea typeface="+mn-lt"/>
                <a:cs typeface="+mn-lt"/>
              </a:rPr>
              <a:t> </a:t>
            </a:r>
            <a:r>
              <a:rPr lang="ro-RO" sz="1200" dirty="0" err="1">
                <a:ea typeface="+mn-lt"/>
                <a:cs typeface="+mn-lt"/>
              </a:rPr>
              <a:t>um</a:t>
            </a:r>
            <a:r>
              <a:rPr lang="ro-RO" sz="1200" dirty="0">
                <a:ea typeface="+mn-lt"/>
                <a:cs typeface="+mn-lt"/>
              </a:rPr>
              <a:t>, </a:t>
            </a:r>
            <a:r>
              <a:rPr lang="ro-RO" sz="1200" dirty="0" err="1">
                <a:ea typeface="+mn-lt"/>
                <a:cs typeface="+mn-lt"/>
              </a:rPr>
              <a:t>que</a:t>
            </a:r>
            <a:r>
              <a:rPr lang="ro-RO" sz="1200" dirty="0">
                <a:ea typeface="+mn-lt"/>
                <a:cs typeface="+mn-lt"/>
              </a:rPr>
              <a:t> </a:t>
            </a:r>
            <a:r>
              <a:rPr lang="ro-RO" sz="1200" dirty="0" err="1">
                <a:ea typeface="+mn-lt"/>
                <a:cs typeface="+mn-lt"/>
              </a:rPr>
              <a:t>funcionaria</a:t>
            </a:r>
            <a:r>
              <a:rPr lang="ro-RO" sz="1200" dirty="0">
                <a:ea typeface="+mn-lt"/>
                <a:cs typeface="+mn-lt"/>
              </a:rPr>
              <a:t> </a:t>
            </a:r>
            <a:r>
              <a:rPr lang="ro-RO" sz="1200" dirty="0" err="1">
                <a:ea typeface="+mn-lt"/>
                <a:cs typeface="+mn-lt"/>
              </a:rPr>
              <a:t>no</a:t>
            </a:r>
            <a:r>
              <a:rPr lang="ro-RO" sz="1200" dirty="0">
                <a:ea typeface="+mn-lt"/>
                <a:cs typeface="+mn-lt"/>
              </a:rPr>
              <a:t> </a:t>
            </a:r>
            <a:r>
              <a:rPr lang="ro-RO" sz="1200" dirty="0" err="1">
                <a:ea typeface="+mn-lt"/>
                <a:cs typeface="+mn-lt"/>
              </a:rPr>
              <a:t>estilo</a:t>
            </a:r>
            <a:r>
              <a:rPr lang="ro-RO" sz="1200" dirty="0">
                <a:ea typeface="+mn-lt"/>
                <a:cs typeface="+mn-lt"/>
              </a:rPr>
              <a:t> IVA. </a:t>
            </a:r>
            <a:r>
              <a:rPr lang="ro-RO" sz="1200" dirty="0" err="1">
                <a:ea typeface="+mn-lt"/>
                <a:cs typeface="+mn-lt"/>
              </a:rPr>
              <a:t>Dessa</a:t>
            </a:r>
            <a:r>
              <a:rPr lang="ro-RO" sz="1200" dirty="0">
                <a:ea typeface="+mn-lt"/>
                <a:cs typeface="+mn-lt"/>
              </a:rPr>
              <a:t> forma, PIS, </a:t>
            </a:r>
            <a:r>
              <a:rPr lang="ro-RO" sz="1200" dirty="0" err="1">
                <a:ea typeface="+mn-lt"/>
                <a:cs typeface="+mn-lt"/>
              </a:rPr>
              <a:t>Cofins</a:t>
            </a:r>
            <a:r>
              <a:rPr lang="ro-RO" sz="1200" dirty="0">
                <a:ea typeface="+mn-lt"/>
                <a:cs typeface="+mn-lt"/>
              </a:rPr>
              <a:t>, IPI, ICMS e ISS seriam </a:t>
            </a:r>
            <a:r>
              <a:rPr lang="ro-RO" sz="1200" dirty="0" err="1">
                <a:ea typeface="+mn-lt"/>
                <a:cs typeface="+mn-lt"/>
              </a:rPr>
              <a:t>unificados</a:t>
            </a:r>
            <a:r>
              <a:rPr lang="ro-RO" sz="1200" dirty="0">
                <a:ea typeface="+mn-lt"/>
                <a:cs typeface="+mn-lt"/>
              </a:rPr>
              <a:t> </a:t>
            </a:r>
            <a:r>
              <a:rPr lang="ro-RO" sz="1200" dirty="0" err="1">
                <a:ea typeface="+mn-lt"/>
                <a:cs typeface="+mn-lt"/>
              </a:rPr>
              <a:t>no</a:t>
            </a:r>
            <a:r>
              <a:rPr lang="ro-RO" sz="1200" dirty="0">
                <a:ea typeface="+mn-lt"/>
                <a:cs typeface="+mn-lt"/>
              </a:rPr>
              <a:t> IBS.</a:t>
            </a:r>
            <a:endParaRPr lang="en-US" sz="1200" dirty="0">
              <a:ea typeface="+mn-lt"/>
              <a:cs typeface="+mn-lt"/>
            </a:endParaRPr>
          </a:p>
          <a:p>
            <a:pPr>
              <a:spcBef>
                <a:spcPct val="20000"/>
              </a:spcBef>
            </a:pPr>
            <a:endParaRPr lang="ro-RO" sz="1200" dirty="0">
              <a:cs typeface="Calibri"/>
            </a:endParaRPr>
          </a:p>
          <a:p>
            <a:pPr algn="ctr"/>
            <a:endParaRPr lang="en-US" sz="1200" b="1" dirty="0">
              <a:latin typeface="Corbel"/>
              <a:cs typeface="Corbel"/>
            </a:endParaRPr>
          </a:p>
        </p:txBody>
      </p:sp>
      <p:pic>
        <p:nvPicPr>
          <p:cNvPr id="4" name="Imagem 14" descr="Uma imagem contendo comida, desenho&#10;&#10;Descrição gerada com muito alta confiança">
            <a:extLst>
              <a:ext uri="{FF2B5EF4-FFF2-40B4-BE49-F238E27FC236}">
                <a16:creationId xmlns:a16="http://schemas.microsoft.com/office/drawing/2014/main" id="{772B6D05-AC2F-48BF-9271-56565089A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58" y="5935040"/>
            <a:ext cx="1693653" cy="681355"/>
          </a:xfrm>
          <a:prstGeom prst="rect">
            <a:avLst/>
          </a:prstGeom>
        </p:spPr>
      </p:pic>
      <p:pic>
        <p:nvPicPr>
          <p:cNvPr id="10" name="Imagem 10">
            <a:extLst>
              <a:ext uri="{FF2B5EF4-FFF2-40B4-BE49-F238E27FC236}">
                <a16:creationId xmlns:a16="http://schemas.microsoft.com/office/drawing/2014/main" id="{849C15EB-2417-4707-B68F-E047B8177CA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4855548" y="3172963"/>
            <a:ext cx="3333750" cy="2762788"/>
          </a:xfrm>
        </p:spPr>
      </p:pic>
    </p:spTree>
    <p:extLst>
      <p:ext uri="{BB962C8B-B14F-4D97-AF65-F5344CB8AC3E}">
        <p14:creationId xmlns:p14="http://schemas.microsoft.com/office/powerpoint/2010/main" val="35216432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5">
            <a:extLst>
              <a:ext uri="{FF2B5EF4-FFF2-40B4-BE49-F238E27FC236}">
                <a16:creationId xmlns:a16="http://schemas.microsoft.com/office/drawing/2014/main" id="{9BCBCB1F-ECFD-40F4-9EA7-C80164498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90488" y="79070"/>
            <a:ext cx="8963025" cy="6699861"/>
          </a:xfrm>
          <a:noFill/>
        </p:spPr>
      </p:pic>
    </p:spTree>
    <p:extLst>
      <p:ext uri="{BB962C8B-B14F-4D97-AF65-F5344CB8AC3E}">
        <p14:creationId xmlns:p14="http://schemas.microsoft.com/office/powerpoint/2010/main" val="30982531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31D4-5CB3-754C-858C-83FA15FFC49A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22325" y="825500"/>
            <a:ext cx="3598863" cy="499918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err="1"/>
              <a:t>Conclusão</a:t>
            </a:r>
            <a:endParaRPr lang="pt-BR" sz="2800" err="1"/>
          </a:p>
          <a:p>
            <a:endParaRPr lang="ro-RO" sz="1200" b="0">
              <a:solidFill>
                <a:schemeClr val="tx1">
                  <a:lumMod val="75000"/>
                  <a:lumOff val="25000"/>
                </a:schemeClr>
              </a:solidFill>
              <a:latin typeface="Cambria"/>
              <a:cs typeface="Cambria"/>
            </a:endParaRPr>
          </a:p>
          <a:p>
            <a:pPr algn="just"/>
            <a:r>
              <a:rPr lang="ro-RO" sz="1200" b="0" dirty="0"/>
              <a:t>O </a:t>
            </a:r>
            <a:r>
              <a:rPr lang="ro-RO" sz="1200" b="0" err="1"/>
              <a:t>Simples</a:t>
            </a:r>
            <a:r>
              <a:rPr lang="ro-RO" sz="1200" b="0" dirty="0"/>
              <a:t> </a:t>
            </a:r>
            <a:r>
              <a:rPr lang="ro-RO" sz="1200" b="0" err="1"/>
              <a:t>Nacional</a:t>
            </a:r>
            <a:r>
              <a:rPr lang="ro-RO" sz="1200" b="0" dirty="0"/>
              <a:t> é </a:t>
            </a:r>
            <a:r>
              <a:rPr lang="ro-RO" sz="1200" b="0" err="1"/>
              <a:t>um</a:t>
            </a:r>
            <a:r>
              <a:rPr lang="ro-RO" sz="1200" b="0" dirty="0"/>
              <a:t> </a:t>
            </a:r>
            <a:r>
              <a:rPr lang="ro-RO" sz="1200" b="0"/>
              <a:t>regime que</a:t>
            </a:r>
            <a:r>
              <a:rPr lang="ro-RO" sz="1200" b="0" dirty="0"/>
              <a:t> visa </a:t>
            </a:r>
            <a:r>
              <a:rPr lang="ro-RO" sz="1200" b="0" err="1"/>
              <a:t>minimizar</a:t>
            </a:r>
            <a:r>
              <a:rPr lang="ro-RO" sz="1200" b="0" dirty="0"/>
              <a:t> a </a:t>
            </a:r>
            <a:r>
              <a:rPr lang="ro-RO" sz="1200" b="0" err="1"/>
              <a:t>burocracia</a:t>
            </a:r>
            <a:r>
              <a:rPr lang="ro-RO" sz="1200" b="0" dirty="0"/>
              <a:t> </a:t>
            </a:r>
            <a:r>
              <a:rPr lang="ro-RO" sz="1200" b="0" err="1"/>
              <a:t>tributária</a:t>
            </a:r>
            <a:r>
              <a:rPr lang="ro-RO" sz="1200" b="0" dirty="0"/>
              <a:t> </a:t>
            </a:r>
            <a:r>
              <a:rPr lang="ro-RO" sz="1200" b="0" err="1"/>
              <a:t>descentralizada</a:t>
            </a:r>
            <a:r>
              <a:rPr lang="ro-RO" sz="1200" b="0" dirty="0"/>
              <a:t> </a:t>
            </a:r>
            <a:r>
              <a:rPr lang="ro-RO" sz="1200" b="0" err="1"/>
              <a:t>entre</a:t>
            </a:r>
            <a:r>
              <a:rPr lang="ro-RO" sz="1200" b="0" dirty="0"/>
              <a:t> os estados, facilitar a vida dos </a:t>
            </a:r>
            <a:r>
              <a:rPr lang="ro-RO" sz="1200" b="0" err="1"/>
              <a:t>empresários</a:t>
            </a:r>
            <a:r>
              <a:rPr lang="ro-RO" sz="1200" b="0" dirty="0"/>
              <a:t> e </a:t>
            </a:r>
            <a:r>
              <a:rPr lang="ro-RO" sz="1200" b="0" err="1"/>
              <a:t>contadores</a:t>
            </a:r>
            <a:r>
              <a:rPr lang="ro-RO" sz="1200" b="0" dirty="0"/>
              <a:t> e de quebra aumentar a </a:t>
            </a:r>
            <a:r>
              <a:rPr lang="ro-RO" sz="1200" b="0" err="1"/>
              <a:t>arrecadação</a:t>
            </a:r>
            <a:r>
              <a:rPr lang="ro-RO" sz="1200" b="0" dirty="0"/>
              <a:t>. A </a:t>
            </a:r>
            <a:r>
              <a:rPr lang="ro-RO" sz="1200" b="0" err="1"/>
              <a:t>maioria</a:t>
            </a:r>
            <a:r>
              <a:rPr lang="ro-RO" sz="1200" b="0" dirty="0"/>
              <a:t> das </a:t>
            </a:r>
            <a:r>
              <a:rPr lang="ro-RO" sz="1200" b="0" err="1"/>
              <a:t>pequenas</a:t>
            </a:r>
            <a:r>
              <a:rPr lang="ro-RO" sz="1200" b="0" dirty="0"/>
              <a:t> </a:t>
            </a:r>
            <a:r>
              <a:rPr lang="ro-RO" sz="1200" b="0" err="1"/>
              <a:t>empresas</a:t>
            </a:r>
            <a:r>
              <a:rPr lang="ro-RO" sz="1200" b="0" dirty="0"/>
              <a:t> </a:t>
            </a:r>
            <a:r>
              <a:rPr lang="ro-RO" sz="1200" b="0" err="1"/>
              <a:t>não</a:t>
            </a:r>
            <a:r>
              <a:rPr lang="ro-RO" sz="1200" b="0" dirty="0"/>
              <a:t> </a:t>
            </a:r>
            <a:r>
              <a:rPr lang="ro-RO" sz="1200" b="0" err="1"/>
              <a:t>sobreviveria</a:t>
            </a:r>
            <a:r>
              <a:rPr lang="ro-RO" sz="1200" b="0" dirty="0"/>
              <a:t> se </a:t>
            </a:r>
            <a:r>
              <a:rPr lang="ro-RO" sz="1200" b="0" err="1"/>
              <a:t>estivesse</a:t>
            </a:r>
            <a:r>
              <a:rPr lang="ro-RO" sz="1200" b="0" dirty="0"/>
              <a:t> </a:t>
            </a:r>
            <a:r>
              <a:rPr lang="ro-RO" sz="1200" b="0" err="1"/>
              <a:t>enquadrada</a:t>
            </a:r>
            <a:r>
              <a:rPr lang="ro-RO" sz="1200" b="0" dirty="0"/>
              <a:t> </a:t>
            </a:r>
            <a:r>
              <a:rPr lang="ro-RO" sz="1200" b="0" err="1"/>
              <a:t>no</a:t>
            </a:r>
            <a:r>
              <a:rPr lang="ro-RO" sz="1200" b="0" dirty="0"/>
              <a:t> </a:t>
            </a:r>
            <a:r>
              <a:rPr lang="ro-RO" sz="1200" b="0" err="1"/>
              <a:t>Lucro</a:t>
            </a:r>
            <a:r>
              <a:rPr lang="ro-RO" sz="1200" b="0" dirty="0"/>
              <a:t> </a:t>
            </a:r>
            <a:r>
              <a:rPr lang="ro-RO" sz="1200" b="0" err="1"/>
              <a:t>Presumido</a:t>
            </a:r>
            <a:r>
              <a:rPr lang="ro-RO" sz="1200" b="0" dirty="0"/>
              <a:t>, por </a:t>
            </a:r>
            <a:r>
              <a:rPr lang="ro-RO" sz="1200" b="0" err="1"/>
              <a:t>exemplo</a:t>
            </a:r>
            <a:r>
              <a:rPr lang="ro-RO" sz="1200" b="0" dirty="0"/>
              <a:t>, e </a:t>
            </a:r>
            <a:r>
              <a:rPr lang="ro-RO" sz="1200" b="0" err="1"/>
              <a:t>esse</a:t>
            </a:r>
            <a:r>
              <a:rPr lang="ro-RO" sz="1200" b="0" dirty="0"/>
              <a:t> é o </a:t>
            </a:r>
            <a:r>
              <a:rPr lang="ro-RO" sz="1200" b="0" err="1"/>
              <a:t>setor</a:t>
            </a:r>
            <a:r>
              <a:rPr lang="ro-RO" sz="1200" b="0" dirty="0"/>
              <a:t> </a:t>
            </a:r>
            <a:r>
              <a:rPr lang="ro-RO" sz="1200" b="0" err="1"/>
              <a:t>que</a:t>
            </a:r>
            <a:r>
              <a:rPr lang="ro-RO" sz="1200" b="0" dirty="0"/>
              <a:t> </a:t>
            </a:r>
            <a:r>
              <a:rPr lang="ro-RO" sz="1200" b="0" err="1"/>
              <a:t>mais</a:t>
            </a:r>
            <a:r>
              <a:rPr lang="ro-RO" sz="1200" b="0" dirty="0"/>
              <a:t> </a:t>
            </a:r>
            <a:r>
              <a:rPr lang="ro-RO" sz="1200" b="0" err="1"/>
              <a:t>emprega</a:t>
            </a:r>
            <a:r>
              <a:rPr lang="ro-RO" sz="1200" b="0" dirty="0"/>
              <a:t> </a:t>
            </a:r>
            <a:r>
              <a:rPr lang="ro-RO" sz="1200" b="0" err="1"/>
              <a:t>no</a:t>
            </a:r>
            <a:r>
              <a:rPr lang="ro-RO" sz="1200" b="0" dirty="0"/>
              <a:t> </a:t>
            </a:r>
            <a:r>
              <a:rPr lang="ro-RO" sz="1200" b="0" err="1"/>
              <a:t>país</a:t>
            </a:r>
            <a:r>
              <a:rPr lang="ro-RO" sz="1200" b="0" dirty="0"/>
              <a:t>. </a:t>
            </a:r>
            <a:endParaRPr lang="ro-RO"/>
          </a:p>
          <a:p>
            <a:pPr algn="just"/>
            <a:endParaRPr lang="ro-RO" sz="1200" b="0" dirty="0"/>
          </a:p>
          <a:p>
            <a:pPr algn="just"/>
            <a:r>
              <a:rPr lang="ro-RO" sz="1200" b="0" err="1"/>
              <a:t>Pode</a:t>
            </a:r>
            <a:r>
              <a:rPr lang="ro-RO" sz="1200" b="0" dirty="0"/>
              <a:t>-se dizer </a:t>
            </a:r>
            <a:r>
              <a:rPr lang="ro-RO" sz="1200" b="0" err="1"/>
              <a:t>que</a:t>
            </a:r>
            <a:r>
              <a:rPr lang="ro-RO" sz="1200" b="0" dirty="0"/>
              <a:t> o Simples Nacional é a melhor </a:t>
            </a:r>
            <a:r>
              <a:rPr lang="ro-RO" sz="1200" b="0" err="1"/>
              <a:t>opção</a:t>
            </a:r>
            <a:r>
              <a:rPr lang="ro-RO" sz="1200" b="0" dirty="0"/>
              <a:t> para as </a:t>
            </a:r>
            <a:r>
              <a:rPr lang="ro-RO" sz="1200" b="0" err="1"/>
              <a:t>pequenas</a:t>
            </a:r>
            <a:r>
              <a:rPr lang="ro-RO" sz="1200" b="0" dirty="0"/>
              <a:t> empresas e </a:t>
            </a:r>
            <a:r>
              <a:rPr lang="ro-RO" sz="1200" b="0" err="1"/>
              <a:t>hoje</a:t>
            </a:r>
            <a:r>
              <a:rPr lang="ro-RO" sz="1200" b="0" dirty="0"/>
              <a:t> elas já podem </a:t>
            </a:r>
            <a:r>
              <a:rPr lang="ro-RO" sz="1200" b="0" err="1"/>
              <a:t>contar</a:t>
            </a:r>
            <a:r>
              <a:rPr lang="ro-RO" sz="1200" b="0" dirty="0"/>
              <a:t> </a:t>
            </a:r>
            <a:r>
              <a:rPr lang="ro-RO" sz="1200" b="0" err="1"/>
              <a:t>com</a:t>
            </a:r>
            <a:r>
              <a:rPr lang="ro-RO" sz="1200" b="0" dirty="0"/>
              <a:t> </a:t>
            </a:r>
            <a:r>
              <a:rPr lang="ro-RO" sz="1200" b="0" err="1"/>
              <a:t>ferramentas</a:t>
            </a:r>
            <a:r>
              <a:rPr lang="ro-RO" sz="1200" b="0" dirty="0"/>
              <a:t> de </a:t>
            </a:r>
            <a:r>
              <a:rPr lang="ro-RO" sz="1200" b="0" err="1"/>
              <a:t>gestão</a:t>
            </a:r>
            <a:r>
              <a:rPr lang="ro-RO" sz="1200" b="0" dirty="0"/>
              <a:t> para automatizar os processos e as ações, deixando tudo </a:t>
            </a:r>
            <a:r>
              <a:rPr lang="ro-RO" sz="1200" b="0"/>
              <a:t>mais transparente para os </a:t>
            </a:r>
            <a:r>
              <a:rPr lang="ro-RO" sz="1200" b="0" err="1"/>
              <a:t>empresários</a:t>
            </a:r>
            <a:r>
              <a:rPr lang="ro-RO" sz="1200" b="0" dirty="0"/>
              <a:t> e </a:t>
            </a:r>
            <a:r>
              <a:rPr lang="ro-RO" sz="1200" b="0" err="1"/>
              <a:t>ainda</a:t>
            </a:r>
            <a:r>
              <a:rPr lang="ro-RO" sz="1200" b="0" dirty="0"/>
              <a:t> </a:t>
            </a:r>
            <a:r>
              <a:rPr lang="ro-RO" sz="1200" b="0" err="1"/>
              <a:t>controlando</a:t>
            </a:r>
            <a:r>
              <a:rPr lang="ro-RO" sz="1200" b="0" dirty="0"/>
              <a:t> </a:t>
            </a:r>
            <a:r>
              <a:rPr lang="ro-RO" sz="1200" b="0" err="1"/>
              <a:t>custos</a:t>
            </a:r>
            <a:r>
              <a:rPr lang="ro-RO" sz="1200" b="0" dirty="0"/>
              <a:t>, o </a:t>
            </a:r>
            <a:r>
              <a:rPr lang="ro-RO" sz="1200" b="0" err="1"/>
              <a:t>estoque</a:t>
            </a:r>
            <a:r>
              <a:rPr lang="ro-RO" sz="1200" b="0" dirty="0"/>
              <a:t> e </a:t>
            </a:r>
            <a:r>
              <a:rPr lang="ro-RO" sz="1200" b="0" err="1"/>
              <a:t>promovendo</a:t>
            </a:r>
            <a:r>
              <a:rPr lang="ro-RO" sz="1200" b="0" dirty="0"/>
              <a:t> as </a:t>
            </a:r>
            <a:r>
              <a:rPr lang="ro-RO" sz="1200" b="0" err="1"/>
              <a:t>vendas</a:t>
            </a:r>
            <a:r>
              <a:rPr lang="ro-RO" sz="1200" b="0" dirty="0"/>
              <a:t>. </a:t>
            </a:r>
            <a:endParaRPr lang="ro-RO"/>
          </a:p>
          <a:p>
            <a:pPr algn="just"/>
            <a:endParaRPr lang="ro-RO" sz="1200" b="0" dirty="0"/>
          </a:p>
          <a:p>
            <a:pPr algn="just"/>
            <a:r>
              <a:rPr lang="ro-RO" sz="1200" b="0" dirty="0"/>
              <a:t>Se </a:t>
            </a:r>
            <a:r>
              <a:rPr lang="ro-RO" sz="1200" b="0" err="1"/>
              <a:t>você</a:t>
            </a:r>
            <a:r>
              <a:rPr lang="ro-RO" sz="1200" b="0" dirty="0"/>
              <a:t> </a:t>
            </a:r>
            <a:r>
              <a:rPr lang="ro-RO" sz="1200" b="0" err="1"/>
              <a:t>ainda</a:t>
            </a:r>
            <a:r>
              <a:rPr lang="ro-RO" sz="1200" b="0" dirty="0"/>
              <a:t> </a:t>
            </a:r>
            <a:r>
              <a:rPr lang="ro-RO" sz="1200" b="0" err="1"/>
              <a:t>não</a:t>
            </a:r>
            <a:r>
              <a:rPr lang="ro-RO" sz="1200" b="0" dirty="0"/>
              <a:t> tem o seu </a:t>
            </a:r>
            <a:r>
              <a:rPr lang="ro-RO" sz="1200" b="0" err="1"/>
              <a:t>negócio</a:t>
            </a:r>
            <a:r>
              <a:rPr lang="ro-RO" sz="1200" b="0" dirty="0"/>
              <a:t> </a:t>
            </a:r>
            <a:r>
              <a:rPr lang="ro-RO" sz="1200" b="0" err="1"/>
              <a:t>formalizado</a:t>
            </a:r>
            <a:r>
              <a:rPr lang="ro-RO" sz="1200" b="0" dirty="0"/>
              <a:t>, tente se </a:t>
            </a:r>
            <a:r>
              <a:rPr lang="ro-RO" sz="1200" b="0" err="1"/>
              <a:t>informar</a:t>
            </a:r>
            <a:r>
              <a:rPr lang="ro-RO" sz="1200" b="0" dirty="0"/>
              <a:t> dos </a:t>
            </a:r>
            <a:r>
              <a:rPr lang="ro-RO" sz="1200" b="0" err="1"/>
              <a:t>benefícios</a:t>
            </a:r>
            <a:r>
              <a:rPr lang="ro-RO" sz="1200" b="0" dirty="0"/>
              <a:t> de </a:t>
            </a:r>
            <a:r>
              <a:rPr lang="ro-RO" sz="1200" b="0" err="1"/>
              <a:t>ter</a:t>
            </a:r>
            <a:r>
              <a:rPr lang="ro-RO" sz="1200" b="0" dirty="0"/>
              <a:t> </a:t>
            </a:r>
            <a:r>
              <a:rPr lang="ro-RO" sz="1200" b="0" err="1"/>
              <a:t>um</a:t>
            </a:r>
            <a:r>
              <a:rPr lang="ro-RO" sz="1200" b="0" dirty="0"/>
              <a:t> CNPJ e, </a:t>
            </a:r>
            <a:r>
              <a:rPr lang="ro-RO" sz="1200" b="0" err="1"/>
              <a:t>caso</a:t>
            </a:r>
            <a:r>
              <a:rPr lang="ro-RO" sz="1200" b="0" dirty="0"/>
              <a:t> </a:t>
            </a:r>
            <a:r>
              <a:rPr lang="ro-RO" sz="1200" b="0" err="1"/>
              <a:t>não</a:t>
            </a:r>
            <a:r>
              <a:rPr lang="ro-RO" sz="1200" b="0" dirty="0"/>
              <a:t> se </a:t>
            </a:r>
            <a:r>
              <a:rPr lang="ro-RO" sz="1200" b="0" err="1"/>
              <a:t>enquadre</a:t>
            </a:r>
            <a:r>
              <a:rPr lang="ro-RO" sz="1200" b="0" dirty="0"/>
              <a:t> </a:t>
            </a:r>
            <a:r>
              <a:rPr lang="ro-RO" sz="1200" b="0" err="1"/>
              <a:t>no</a:t>
            </a:r>
            <a:r>
              <a:rPr lang="ro-RO" sz="1200" b="0" dirty="0"/>
              <a:t> MEI, siga os </a:t>
            </a:r>
            <a:r>
              <a:rPr lang="ro-RO" sz="1200" b="0" err="1"/>
              <a:t>passos</a:t>
            </a:r>
            <a:r>
              <a:rPr lang="ro-RO" sz="1200" b="0" dirty="0"/>
              <a:t> e </a:t>
            </a:r>
            <a:r>
              <a:rPr lang="ro-RO" sz="1200" b="0" err="1"/>
              <a:t>profissionalize</a:t>
            </a:r>
            <a:r>
              <a:rPr lang="ro-RO" sz="1200" b="0" dirty="0"/>
              <a:t> </a:t>
            </a:r>
            <a:r>
              <a:rPr lang="ro-RO" sz="1200" b="0" err="1"/>
              <a:t>sua</a:t>
            </a:r>
            <a:r>
              <a:rPr lang="ro-RO" sz="1200" b="0" dirty="0"/>
              <a:t> </a:t>
            </a:r>
            <a:r>
              <a:rPr lang="ro-RO" sz="1200" b="0"/>
              <a:t>empresa. </a:t>
            </a:r>
            <a:endParaRPr lang="ro-RO"/>
          </a:p>
          <a:p>
            <a:pPr algn="just"/>
            <a:endParaRPr lang="ro-RO" sz="1200" b="0" dirty="0"/>
          </a:p>
          <a:p>
            <a:pPr algn="just"/>
            <a:endParaRPr lang="ro-RO" sz="1200" b="0" dirty="0">
              <a:solidFill>
                <a:srgbClr val="2D3C4B"/>
              </a:solidFill>
              <a:cs typeface="Cambr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Nome do ebook</a:t>
            </a:r>
            <a:endParaRPr lang="en-US"/>
          </a:p>
        </p:txBody>
      </p:sp>
      <p:pic>
        <p:nvPicPr>
          <p:cNvPr id="4" name="Imagem 14" descr="Uma imagem contendo comida, desenho&#10;&#10;Descrição gerada com muito alta confiança">
            <a:extLst>
              <a:ext uri="{FF2B5EF4-FFF2-40B4-BE49-F238E27FC236}">
                <a16:creationId xmlns:a16="http://schemas.microsoft.com/office/drawing/2014/main" id="{772B6D05-AC2F-48BF-9271-56565089A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58" y="5935040"/>
            <a:ext cx="1693653" cy="681355"/>
          </a:xfrm>
          <a:prstGeom prst="rect">
            <a:avLst/>
          </a:prstGeom>
        </p:spPr>
      </p:pic>
      <p:pic>
        <p:nvPicPr>
          <p:cNvPr id="18" name="Imagem 18" descr="Mulher posando para foto&#10;&#10;Descrição gerada com alta confiança">
            <a:extLst>
              <a:ext uri="{FF2B5EF4-FFF2-40B4-BE49-F238E27FC236}">
                <a16:creationId xmlns:a16="http://schemas.microsoft.com/office/drawing/2014/main" id="{C7A6E5F6-C3C2-48D0-934B-835C888BA835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4695825" y="1525860"/>
            <a:ext cx="3595688" cy="3828502"/>
          </a:xfrm>
        </p:spPr>
      </p:pic>
    </p:spTree>
    <p:extLst>
      <p:ext uri="{BB962C8B-B14F-4D97-AF65-F5344CB8AC3E}">
        <p14:creationId xmlns:p14="http://schemas.microsoft.com/office/powerpoint/2010/main" val="12313055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3558191-F784-44FD-9BA1-29102A38AB7B}"/>
              </a:ext>
            </a:extLst>
          </p:cNvPr>
          <p:cNvSpPr txBox="1"/>
          <p:nvPr/>
        </p:nvSpPr>
        <p:spPr>
          <a:xfrm>
            <a:off x="1360099" y="1417608"/>
            <a:ext cx="8220972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4000" dirty="0">
                <a:ea typeface="+mn-lt"/>
                <a:cs typeface="+mn-lt"/>
                <a:hlinkClick r:id="rId2"/>
              </a:rPr>
              <a:t>https://www.aivis.com.br/site/</a:t>
            </a:r>
          </a:p>
          <a:p>
            <a:r>
              <a:rPr lang="pt-BR" sz="4000" dirty="0">
                <a:cs typeface="Calibri"/>
                <a:hlinkClick r:id="rId2"/>
              </a:rPr>
              <a:t>https://www.aivis.com.br/site/</a:t>
            </a:r>
            <a:endParaRPr lang="pt-BR"/>
          </a:p>
          <a:p>
            <a:r>
              <a:rPr lang="pt-BR" sz="4000" dirty="0">
                <a:cs typeface="Calibri"/>
                <a:hlinkClick r:id="rId2"/>
              </a:rPr>
              <a:t>https://www.aivis.com.br/site/</a:t>
            </a:r>
            <a:endParaRPr lang="pt-BR"/>
          </a:p>
          <a:p>
            <a:r>
              <a:rPr lang="pt-BR" sz="4000" dirty="0">
                <a:cs typeface="Calibri"/>
                <a:hlinkClick r:id="rId2"/>
              </a:rPr>
              <a:t>https://www.aivis.com.br/site/</a:t>
            </a:r>
            <a:endParaRPr lang="pt-BR"/>
          </a:p>
          <a:p>
            <a:r>
              <a:rPr lang="pt-BR" sz="4000" dirty="0">
                <a:cs typeface="Calibri"/>
                <a:hlinkClick r:id="rId2"/>
              </a:rPr>
              <a:t>https://www.aivis.com.br/site/</a:t>
            </a:r>
            <a:endParaRPr lang="pt-BR">
              <a:cs typeface="Calibri"/>
            </a:endParaRPr>
          </a:p>
          <a:p>
            <a:r>
              <a:rPr lang="pt-BR" sz="4000" dirty="0">
                <a:cs typeface="Calibri"/>
                <a:hlinkClick r:id="rId2"/>
              </a:rPr>
              <a:t>https://www.aivis.com.br/site/</a:t>
            </a:r>
            <a:endParaRPr lang="pt-BR">
              <a:cs typeface="Calibri"/>
            </a:endParaRPr>
          </a:p>
          <a:p>
            <a:endParaRPr lang="pt-BR" sz="4000" dirty="0">
              <a:cs typeface="Calibri"/>
            </a:endParaRPr>
          </a:p>
        </p:txBody>
      </p:sp>
      <p:pic>
        <p:nvPicPr>
          <p:cNvPr id="13" name="Imagem 13" descr="Uma imagem contendo screenshot&#10;&#10;Descrição gerada com muito alta confiança">
            <a:extLst>
              <a:ext uri="{FF2B5EF4-FFF2-40B4-BE49-F238E27FC236}">
                <a16:creationId xmlns:a16="http://schemas.microsoft.com/office/drawing/2014/main" id="{A535DFBE-0B2D-45D3-B92F-EAD64CF74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50" y="793"/>
            <a:ext cx="9155500" cy="6856415"/>
          </a:xfrm>
          <a:prstGeom prst="rect">
            <a:avLst/>
          </a:prstGeom>
        </p:spPr>
      </p:pic>
      <p:pic>
        <p:nvPicPr>
          <p:cNvPr id="5" name="Imagem 5" descr="Tela de celular com publicação numa rede social&#10;&#10;Descrição gerada com alta confiança">
            <a:extLst>
              <a:ext uri="{FF2B5EF4-FFF2-40B4-BE49-F238E27FC236}">
                <a16:creationId xmlns:a16="http://schemas.microsoft.com/office/drawing/2014/main" id="{7068E4DE-8125-4BCD-BDDF-4C5B52011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966" y="1772691"/>
            <a:ext cx="4856671" cy="309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45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5" descr="Uma imagem contendo flor&#10;&#10;Descrição gerada com muito alta confiança">
            <a:extLst>
              <a:ext uri="{FF2B5EF4-FFF2-40B4-BE49-F238E27FC236}">
                <a16:creationId xmlns:a16="http://schemas.microsoft.com/office/drawing/2014/main" id="{F33DE6D9-FDC4-4327-BC3A-F2A9B4DC4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90488" y="79070"/>
            <a:ext cx="8963025" cy="6699861"/>
          </a:xfrm>
          <a:noFill/>
        </p:spPr>
      </p:pic>
    </p:spTree>
    <p:extLst>
      <p:ext uri="{BB962C8B-B14F-4D97-AF65-F5344CB8AC3E}">
        <p14:creationId xmlns:p14="http://schemas.microsoft.com/office/powerpoint/2010/main" val="4863573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B03FB0B-B36C-4546-980C-8CCC0A3CC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39" y="5181838"/>
            <a:ext cx="5832834" cy="71473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b="0" dirty="0">
                <a:hlinkClick r:id="rId2"/>
              </a:rPr>
              <a:t>https://www.aivis.com.br/site/</a:t>
            </a:r>
            <a:endParaRPr lang="pt-BR"/>
          </a:p>
        </p:txBody>
      </p:sp>
      <p:pic>
        <p:nvPicPr>
          <p:cNvPr id="3" name="Imagem 3" descr="Uma imagem contendo mesa&#10;&#10;Descrição gerada com muito alta confiança">
            <a:extLst>
              <a:ext uri="{FF2B5EF4-FFF2-40B4-BE49-F238E27FC236}">
                <a16:creationId xmlns:a16="http://schemas.microsoft.com/office/drawing/2014/main" id="{0EA3A2C4-37D8-4947-B536-7137683C5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51" y="-242"/>
            <a:ext cx="9155501" cy="685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38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31D4-5CB3-754C-858C-83FA15FFC49A}" type="slidenum">
              <a:rPr lang="en-US" smtClean="0"/>
              <a:t>5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7948" y="825500"/>
            <a:ext cx="5861587" cy="301511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/>
              <a:t>Mas o que é o Simples Nacional?</a:t>
            </a:r>
            <a:endParaRPr lang="pt-BR" sz="2800"/>
          </a:p>
          <a:p>
            <a:endParaRPr lang="fr-FR" sz="1200" b="0" dirty="0"/>
          </a:p>
          <a:p>
            <a:endParaRPr lang="fr-FR" sz="1200" b="0" dirty="0">
              <a:solidFill>
                <a:srgbClr val="2D3C4B"/>
              </a:solidFill>
            </a:endParaRPr>
          </a:p>
          <a:p>
            <a:pPr algn="just"/>
            <a:r>
              <a:rPr lang="fr-FR" sz="1200" b="0" dirty="0">
                <a:solidFill>
                  <a:srgbClr val="2D3C4B"/>
                </a:solidFill>
              </a:rPr>
              <a:t>O</a:t>
            </a:r>
            <a:r>
              <a:rPr lang="fr-FR" sz="1200" b="0" dirty="0"/>
              <a:t> simples </a:t>
            </a:r>
            <a:r>
              <a:rPr lang="fr-FR" sz="1200" b="0" err="1"/>
              <a:t>nacional</a:t>
            </a:r>
            <a:r>
              <a:rPr lang="fr-FR" sz="1200" b="0" dirty="0"/>
              <a:t> é </a:t>
            </a:r>
            <a:r>
              <a:rPr lang="fr-FR" sz="1200" b="0" err="1"/>
              <a:t>um</a:t>
            </a:r>
            <a:r>
              <a:rPr lang="fr-FR" sz="1200" b="0" dirty="0"/>
              <a:t> </a:t>
            </a:r>
            <a:r>
              <a:rPr lang="fr-FR" sz="1200" b="0" err="1"/>
              <a:t>regime</a:t>
            </a:r>
            <a:r>
              <a:rPr lang="fr-FR" sz="1200" b="0" dirty="0"/>
              <a:t> </a:t>
            </a:r>
            <a:r>
              <a:rPr lang="fr-FR" sz="1200" b="0" err="1"/>
              <a:t>especial</a:t>
            </a:r>
            <a:r>
              <a:rPr lang="fr-FR" sz="1200" b="0" dirty="0"/>
              <a:t> </a:t>
            </a:r>
            <a:r>
              <a:rPr lang="fr-FR" sz="1200" b="0" err="1"/>
              <a:t>unificado</a:t>
            </a:r>
            <a:r>
              <a:rPr lang="fr-FR" sz="1200" b="0" dirty="0"/>
              <a:t> </a:t>
            </a:r>
            <a:r>
              <a:rPr lang="fr-FR" sz="1200" b="0" err="1"/>
              <a:t>instituído</a:t>
            </a:r>
            <a:r>
              <a:rPr lang="fr-FR" sz="1200" b="0" dirty="0"/>
              <a:t> para </a:t>
            </a:r>
            <a:r>
              <a:rPr lang="fr-FR" sz="1200" b="0" err="1"/>
              <a:t>facilitar</a:t>
            </a:r>
            <a:r>
              <a:rPr lang="fr-FR" sz="1200" b="0" dirty="0"/>
              <a:t> o </a:t>
            </a:r>
            <a:r>
              <a:rPr lang="fr-FR" sz="1200" b="0" err="1"/>
              <a:t>procedimento</a:t>
            </a:r>
            <a:r>
              <a:rPr lang="fr-FR" sz="1200" b="0" dirty="0"/>
              <a:t> de </a:t>
            </a:r>
            <a:r>
              <a:rPr lang="fr-FR" sz="1200" b="0" err="1"/>
              <a:t>arrecadação</a:t>
            </a:r>
            <a:r>
              <a:rPr lang="fr-FR" sz="1200" b="0" dirty="0"/>
              <a:t>, </a:t>
            </a:r>
            <a:r>
              <a:rPr lang="fr-FR" sz="1200" b="0" err="1"/>
              <a:t>cobrança</a:t>
            </a:r>
            <a:r>
              <a:rPr lang="fr-FR" sz="1200" b="0" dirty="0"/>
              <a:t> e </a:t>
            </a:r>
            <a:r>
              <a:rPr lang="fr-FR" sz="1200" b="0" err="1"/>
              <a:t>fiscalização</a:t>
            </a:r>
            <a:r>
              <a:rPr lang="fr-FR" sz="1200" b="0" dirty="0"/>
              <a:t> </a:t>
            </a:r>
            <a:r>
              <a:rPr lang="fr-FR" sz="1200" b="0" err="1"/>
              <a:t>tributária</a:t>
            </a:r>
            <a:r>
              <a:rPr lang="fr-FR" sz="1200" b="0" dirty="0"/>
              <a:t> de </a:t>
            </a:r>
            <a:r>
              <a:rPr lang="fr-FR" sz="1200" b="0" err="1"/>
              <a:t>pequenas</a:t>
            </a:r>
            <a:r>
              <a:rPr lang="fr-FR" sz="1200" b="0" dirty="0"/>
              <a:t> e médias </a:t>
            </a:r>
            <a:r>
              <a:rPr lang="fr-FR" sz="1200" b="0" err="1"/>
              <a:t>empresas</a:t>
            </a:r>
            <a:r>
              <a:rPr lang="fr-FR" sz="1200" b="0" dirty="0"/>
              <a:t>. </a:t>
            </a:r>
            <a:endParaRPr lang="en-US"/>
          </a:p>
          <a:p>
            <a:pPr algn="just"/>
            <a:endParaRPr lang="fr-FR" sz="1200" b="0" dirty="0"/>
          </a:p>
          <a:p>
            <a:pPr algn="just"/>
            <a:r>
              <a:rPr lang="fr-FR" sz="1200" b="0" dirty="0" err="1"/>
              <a:t>Assim</a:t>
            </a:r>
            <a:r>
              <a:rPr lang="fr-FR" sz="1200" b="0" dirty="0"/>
              <a:t>, o </a:t>
            </a:r>
            <a:r>
              <a:rPr lang="fr-FR" sz="1200" b="0" dirty="0" err="1"/>
              <a:t>contribuinte</a:t>
            </a:r>
            <a:r>
              <a:rPr lang="fr-FR" sz="1200" b="0" dirty="0"/>
              <a:t> que </a:t>
            </a:r>
            <a:r>
              <a:rPr lang="fr-FR" sz="1200" b="0" dirty="0" err="1"/>
              <a:t>optar</a:t>
            </a:r>
            <a:r>
              <a:rPr lang="fr-FR" sz="1200" b="0" dirty="0"/>
              <a:t> pelo Simples, </a:t>
            </a:r>
            <a:r>
              <a:rPr lang="fr-FR" sz="1200" b="0" dirty="0" err="1"/>
              <a:t>terá</a:t>
            </a:r>
            <a:r>
              <a:rPr lang="fr-FR" sz="1200" b="0" dirty="0"/>
              <a:t> a </a:t>
            </a:r>
            <a:r>
              <a:rPr lang="fr-FR" sz="1200" b="0" dirty="0" err="1"/>
              <a:t>facilidade</a:t>
            </a:r>
            <a:r>
              <a:rPr lang="fr-FR" sz="1200" b="0" dirty="0"/>
              <a:t> de </a:t>
            </a:r>
            <a:r>
              <a:rPr lang="fr-FR" sz="1200" b="0" dirty="0" err="1"/>
              <a:t>quitar</a:t>
            </a:r>
            <a:r>
              <a:rPr lang="fr-FR" sz="1200" b="0" dirty="0"/>
              <a:t> suas </a:t>
            </a:r>
            <a:r>
              <a:rPr lang="fr-FR" sz="1200" b="0" dirty="0" err="1"/>
              <a:t>obrigações</a:t>
            </a:r>
            <a:r>
              <a:rPr lang="fr-FR" sz="1200" b="0" dirty="0"/>
              <a:t> </a:t>
            </a:r>
            <a:r>
              <a:rPr lang="fr-FR" sz="1200" b="0" dirty="0" err="1"/>
              <a:t>tributarias</a:t>
            </a:r>
            <a:r>
              <a:rPr lang="fr-FR" sz="1200" b="0" dirty="0"/>
              <a:t> </a:t>
            </a:r>
            <a:r>
              <a:rPr lang="fr-FR" sz="1200" b="0" dirty="0" err="1"/>
              <a:t>federais</a:t>
            </a:r>
            <a:r>
              <a:rPr lang="fr-FR" sz="1200" b="0" dirty="0"/>
              <a:t>, </a:t>
            </a:r>
            <a:r>
              <a:rPr lang="fr-FR" sz="1200" b="0" dirty="0" err="1"/>
              <a:t>estaduais</a:t>
            </a:r>
            <a:r>
              <a:rPr lang="fr-FR" sz="1200" b="0" dirty="0"/>
              <a:t> e </a:t>
            </a:r>
            <a:r>
              <a:rPr lang="fr-FR" sz="1200" b="0" dirty="0" err="1"/>
              <a:t>municipais</a:t>
            </a:r>
            <a:r>
              <a:rPr lang="fr-FR" sz="1200" b="0" dirty="0"/>
              <a:t> </a:t>
            </a:r>
            <a:r>
              <a:rPr lang="fr-FR" sz="1200" b="0" dirty="0" err="1"/>
              <a:t>em</a:t>
            </a:r>
            <a:r>
              <a:rPr lang="fr-FR" sz="1200" b="0" dirty="0"/>
              <a:t> </a:t>
            </a:r>
            <a:r>
              <a:rPr lang="fr-FR" sz="1200" b="0" dirty="0" err="1"/>
              <a:t>uma</a:t>
            </a:r>
            <a:r>
              <a:rPr lang="fr-FR" sz="1200" b="0" dirty="0"/>
              <a:t> </a:t>
            </a:r>
            <a:r>
              <a:rPr lang="fr-FR" sz="1200" b="0" dirty="0" err="1"/>
              <a:t>única</a:t>
            </a:r>
            <a:r>
              <a:rPr lang="fr-FR" sz="1200" b="0" dirty="0"/>
              <a:t> </a:t>
            </a:r>
            <a:r>
              <a:rPr lang="fr-FR" sz="1200" b="0" dirty="0" err="1"/>
              <a:t>guia</a:t>
            </a:r>
            <a:r>
              <a:rPr lang="fr-FR" sz="1200" b="0" dirty="0"/>
              <a:t> de </a:t>
            </a:r>
            <a:r>
              <a:rPr lang="fr-FR" sz="1200" b="0" dirty="0" err="1"/>
              <a:t>pagamento</a:t>
            </a:r>
            <a:r>
              <a:rPr lang="fr-FR" sz="1200" b="0" dirty="0"/>
              <a:t>, o DAS, com </a:t>
            </a:r>
            <a:r>
              <a:rPr lang="fr-FR" sz="1200" b="0" dirty="0" err="1"/>
              <a:t>alíquotas</a:t>
            </a:r>
            <a:r>
              <a:rPr lang="fr-FR" sz="1200" b="0" dirty="0"/>
              <a:t>  </a:t>
            </a:r>
            <a:r>
              <a:rPr lang="fr-FR" sz="1200" b="0" dirty="0" err="1"/>
              <a:t>diferenciadas</a:t>
            </a:r>
            <a:r>
              <a:rPr lang="fr-FR" sz="1200" b="0" dirty="0"/>
              <a:t> e </a:t>
            </a:r>
            <a:r>
              <a:rPr lang="fr-FR" sz="1200" b="0" dirty="0" err="1"/>
              <a:t>tudo</a:t>
            </a:r>
            <a:r>
              <a:rPr lang="fr-FR" sz="1200" b="0" dirty="0"/>
              <a:t> </a:t>
            </a:r>
            <a:r>
              <a:rPr lang="fr-FR" sz="1200" b="0" dirty="0" err="1"/>
              <a:t>diretamente</a:t>
            </a:r>
            <a:r>
              <a:rPr lang="fr-FR" sz="1200" b="0" dirty="0"/>
              <a:t> pelo portal do Simples </a:t>
            </a:r>
            <a:r>
              <a:rPr lang="fr-FR" sz="1200" b="0" dirty="0" err="1"/>
              <a:t>Nacional</a:t>
            </a:r>
            <a:r>
              <a:rPr lang="fr-FR" sz="1200" b="0" dirty="0"/>
              <a:t>.</a:t>
            </a:r>
            <a:endParaRPr lang="fr-FR"/>
          </a:p>
          <a:p>
            <a:pPr algn="just"/>
            <a:r>
              <a:rPr lang="fr-FR" sz="1200" b="0" dirty="0"/>
              <a:t>O </a:t>
            </a:r>
            <a:r>
              <a:rPr lang="fr-FR" sz="1200" b="0" dirty="0" err="1"/>
              <a:t>procedimento</a:t>
            </a:r>
            <a:r>
              <a:rPr lang="fr-FR" sz="1200" b="0" dirty="0"/>
              <a:t> para </a:t>
            </a:r>
            <a:r>
              <a:rPr lang="fr-FR" sz="1200" b="0" dirty="0" err="1"/>
              <a:t>gerar</a:t>
            </a:r>
            <a:r>
              <a:rPr lang="fr-FR" sz="1200" b="0" dirty="0"/>
              <a:t> o DAS é simples e </a:t>
            </a:r>
            <a:r>
              <a:rPr lang="fr-FR" sz="1200" b="0" dirty="0" err="1"/>
              <a:t>realizado</a:t>
            </a:r>
            <a:r>
              <a:rPr lang="fr-FR" sz="1200" b="0" dirty="0"/>
              <a:t> </a:t>
            </a:r>
            <a:r>
              <a:rPr lang="fr-FR" sz="1200" b="0" dirty="0" err="1"/>
              <a:t>mensalmente</a:t>
            </a:r>
            <a:r>
              <a:rPr lang="fr-FR" sz="1200" b="0" dirty="0"/>
              <a:t>, </a:t>
            </a:r>
            <a:r>
              <a:rPr lang="fr-FR" sz="1200" b="0" dirty="0" err="1"/>
              <a:t>bastando</a:t>
            </a:r>
            <a:r>
              <a:rPr lang="fr-FR" sz="1200" b="0" dirty="0"/>
              <a:t> </a:t>
            </a:r>
            <a:r>
              <a:rPr lang="fr-FR" sz="1200" b="0" dirty="0" err="1"/>
              <a:t>acessar</a:t>
            </a:r>
            <a:r>
              <a:rPr lang="fr-FR" sz="1200" b="0" dirty="0"/>
              <a:t> o Portal da </a:t>
            </a:r>
            <a:r>
              <a:rPr lang="fr-FR" sz="1200" b="0" dirty="0" err="1"/>
              <a:t>Receita</a:t>
            </a:r>
            <a:r>
              <a:rPr lang="fr-FR" sz="1200" b="0" dirty="0"/>
              <a:t> </a:t>
            </a:r>
            <a:r>
              <a:rPr lang="fr-FR" sz="1200" b="0" dirty="0" err="1"/>
              <a:t>Federal</a:t>
            </a:r>
            <a:r>
              <a:rPr lang="fr-FR" sz="1200" b="0" dirty="0"/>
              <a:t> e </a:t>
            </a:r>
            <a:r>
              <a:rPr lang="fr-FR" sz="1200" b="0" dirty="0" err="1"/>
              <a:t>seguir</a:t>
            </a:r>
            <a:r>
              <a:rPr lang="fr-FR" sz="1200" b="0" dirty="0"/>
              <a:t> </a:t>
            </a:r>
            <a:r>
              <a:rPr lang="fr-FR" sz="1200" b="0" dirty="0" err="1"/>
              <a:t>corretamente</a:t>
            </a:r>
            <a:r>
              <a:rPr lang="fr-FR" sz="1200" b="0" dirty="0"/>
              <a:t> o </a:t>
            </a:r>
            <a:r>
              <a:rPr lang="fr-FR" sz="1200" b="0" dirty="0" err="1"/>
              <a:t>passo</a:t>
            </a:r>
            <a:r>
              <a:rPr lang="fr-FR" sz="1200" b="0" dirty="0"/>
              <a:t> a </a:t>
            </a:r>
            <a:r>
              <a:rPr lang="fr-FR" sz="1200" b="0" dirty="0" err="1"/>
              <a:t>passo</a:t>
            </a:r>
            <a:r>
              <a:rPr lang="fr-FR" sz="1200" b="0" dirty="0"/>
              <a:t> </a:t>
            </a:r>
            <a:r>
              <a:rPr lang="fr-FR" sz="1200" b="0" dirty="0" err="1"/>
              <a:t>disponibilizado</a:t>
            </a:r>
            <a:r>
              <a:rPr lang="fr-FR" sz="1200" b="0" dirty="0"/>
              <a:t> no site.</a:t>
            </a:r>
            <a:endParaRPr lang="fr-FR" dirty="0"/>
          </a:p>
          <a:p>
            <a:pPr algn="just"/>
            <a:r>
              <a:rPr lang="fr-FR" sz="1200" b="0" dirty="0"/>
              <a:t>O </a:t>
            </a:r>
            <a:r>
              <a:rPr lang="fr-FR" sz="1200" b="0" dirty="0" err="1"/>
              <a:t>cálculo</a:t>
            </a:r>
            <a:r>
              <a:rPr lang="fr-FR" sz="1200" b="0" dirty="0"/>
              <a:t> dos </a:t>
            </a:r>
            <a:r>
              <a:rPr lang="fr-FR" sz="1200" b="0" dirty="0" err="1"/>
              <a:t>tributos</a:t>
            </a:r>
            <a:r>
              <a:rPr lang="fr-FR" sz="1200" b="0" dirty="0"/>
              <a:t> é </a:t>
            </a:r>
            <a:r>
              <a:rPr lang="fr-FR" sz="1200" b="0" dirty="0" err="1"/>
              <a:t>feito</a:t>
            </a:r>
            <a:r>
              <a:rPr lang="fr-FR" sz="1200" b="0" dirty="0"/>
              <a:t> </a:t>
            </a:r>
            <a:r>
              <a:rPr lang="fr-FR" sz="1200" b="0" dirty="0" err="1"/>
              <a:t>automaticamente</a:t>
            </a:r>
            <a:r>
              <a:rPr lang="fr-FR" sz="1200" b="0" dirty="0"/>
              <a:t> pelo site e é importante que a </a:t>
            </a:r>
            <a:r>
              <a:rPr lang="fr-FR" sz="1200" b="0" dirty="0" err="1"/>
              <a:t>empresa</a:t>
            </a:r>
            <a:r>
              <a:rPr lang="fr-FR" sz="1200" b="0" dirty="0"/>
              <a:t> </a:t>
            </a:r>
            <a:r>
              <a:rPr lang="fr-FR" sz="1200" b="0" dirty="0" err="1"/>
              <a:t>esteja</a:t>
            </a:r>
            <a:r>
              <a:rPr lang="fr-FR" sz="1200" b="0" dirty="0"/>
              <a:t> com a DA SN-SIMEI (</a:t>
            </a:r>
            <a:r>
              <a:rPr lang="fr-FR" sz="1200" b="0" dirty="0" err="1"/>
              <a:t>Declaração</a:t>
            </a:r>
            <a:r>
              <a:rPr lang="fr-FR" sz="1200" b="0" dirty="0"/>
              <a:t> </a:t>
            </a:r>
            <a:r>
              <a:rPr lang="fr-FR" sz="1200" b="0" dirty="0" err="1"/>
              <a:t>anual</a:t>
            </a:r>
            <a:r>
              <a:rPr lang="fr-FR" sz="1200" b="0" dirty="0"/>
              <a:t> de </a:t>
            </a:r>
            <a:r>
              <a:rPr lang="fr-FR" sz="1200" b="0" dirty="0" err="1"/>
              <a:t>faturamento</a:t>
            </a:r>
            <a:r>
              <a:rPr lang="fr-FR" sz="1200" b="0" dirty="0"/>
              <a:t>).</a:t>
            </a:r>
            <a:endParaRPr lang="fr-FR" dirty="0"/>
          </a:p>
          <a:p>
            <a:endParaRPr lang="fr-FR" sz="1200" b="0" dirty="0"/>
          </a:p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Nome do ebook</a:t>
            </a:r>
            <a:endParaRPr lang="en-US"/>
          </a:p>
        </p:txBody>
      </p:sp>
      <p:pic>
        <p:nvPicPr>
          <p:cNvPr id="4" name="Imagem 14" descr="Uma imagem contendo comida, desenho&#10;&#10;Descrição gerada com muito alta confiança">
            <a:extLst>
              <a:ext uri="{FF2B5EF4-FFF2-40B4-BE49-F238E27FC236}">
                <a16:creationId xmlns:a16="http://schemas.microsoft.com/office/drawing/2014/main" id="{8E46FD2E-2199-423C-8B21-2F6252B0A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58" y="5935040"/>
            <a:ext cx="1693653" cy="681355"/>
          </a:xfrm>
          <a:prstGeom prst="rect">
            <a:avLst/>
          </a:prstGeom>
        </p:spPr>
      </p:pic>
      <p:pic>
        <p:nvPicPr>
          <p:cNvPr id="3" name="Imagem 10" descr="Mulher posando para foto&#10;&#10;Descrição gerada com alta confiança">
            <a:extLst>
              <a:ext uri="{FF2B5EF4-FFF2-40B4-BE49-F238E27FC236}">
                <a16:creationId xmlns:a16="http://schemas.microsoft.com/office/drawing/2014/main" id="{C1129771-7C4C-4260-B53F-4951CD5C2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91" y="4079926"/>
            <a:ext cx="5978106" cy="242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03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31D4-5CB3-754C-858C-83FA15FFC49A}" type="slidenum">
              <a:rPr lang="en-US" smtClean="0"/>
              <a:t>6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325" y="825500"/>
            <a:ext cx="5847210" cy="279945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/>
              <a:t>Mas o que é o Simples Nacional?</a:t>
            </a:r>
            <a:endParaRPr lang="pt-BR" sz="2800"/>
          </a:p>
          <a:p>
            <a:endParaRPr lang="fr-FR" sz="1200" b="0" dirty="0"/>
          </a:p>
          <a:p>
            <a:r>
              <a:rPr lang="fr-FR" sz="1200" b="0" dirty="0"/>
              <a:t>No DAS </a:t>
            </a:r>
            <a:r>
              <a:rPr lang="fr-FR" sz="1200" b="0" dirty="0" err="1"/>
              <a:t>estão</a:t>
            </a:r>
            <a:r>
              <a:rPr lang="fr-FR" sz="1200" b="0" dirty="0"/>
              <a:t> </a:t>
            </a:r>
            <a:r>
              <a:rPr lang="fr-FR" sz="1200" b="0" dirty="0" err="1"/>
              <a:t>inclusos</a:t>
            </a:r>
            <a:r>
              <a:rPr lang="fr-FR" sz="1200" b="0" dirty="0"/>
              <a:t> os </a:t>
            </a:r>
            <a:r>
              <a:rPr lang="fr-FR" sz="1200" b="0" dirty="0" err="1"/>
              <a:t>seguintes</a:t>
            </a:r>
            <a:r>
              <a:rPr lang="fr-FR" sz="1200" b="0" dirty="0"/>
              <a:t> </a:t>
            </a:r>
            <a:r>
              <a:rPr lang="fr-FR" sz="1200" b="0" dirty="0" err="1"/>
              <a:t>impostos</a:t>
            </a:r>
            <a:r>
              <a:rPr lang="fr-FR" sz="1200" b="0" dirty="0"/>
              <a:t>:</a:t>
            </a:r>
          </a:p>
          <a:p>
            <a:pPr marL="171450" indent="-171450">
              <a:buFont typeface="Arial,Sans-Serif"/>
              <a:buChar char="•"/>
            </a:pPr>
            <a:r>
              <a:rPr lang="fr-FR" sz="1200" b="0" dirty="0" err="1"/>
              <a:t>Imposto</a:t>
            </a:r>
            <a:r>
              <a:rPr lang="fr-FR" sz="1200" b="0" dirty="0"/>
              <a:t> sobre a Renda da Pessoa </a:t>
            </a:r>
            <a:r>
              <a:rPr lang="fr-FR" sz="1200" b="0" dirty="0" err="1"/>
              <a:t>Jurídica</a:t>
            </a:r>
            <a:r>
              <a:rPr lang="fr-FR" sz="1200" b="0" dirty="0"/>
              <a:t> (IRPJ)</a:t>
            </a:r>
          </a:p>
          <a:p>
            <a:pPr marL="171450" indent="-171450">
              <a:buFont typeface="Arial,Sans-Serif"/>
              <a:buChar char="•"/>
            </a:pPr>
            <a:r>
              <a:rPr lang="fr-FR" sz="1200" b="0" dirty="0" err="1"/>
              <a:t>Imposto</a:t>
            </a:r>
            <a:r>
              <a:rPr lang="fr-FR" sz="1200" b="0" dirty="0"/>
              <a:t> sobre </a:t>
            </a:r>
            <a:r>
              <a:rPr lang="fr-FR" sz="1200" b="0" dirty="0" err="1"/>
              <a:t>Produtos</a:t>
            </a:r>
            <a:r>
              <a:rPr lang="fr-FR" sz="1200" b="0" dirty="0"/>
              <a:t> </a:t>
            </a:r>
            <a:r>
              <a:rPr lang="fr-FR" sz="1200" b="0" dirty="0" err="1"/>
              <a:t>Industrializados</a:t>
            </a:r>
            <a:r>
              <a:rPr lang="fr-FR" sz="1200" b="0" dirty="0"/>
              <a:t> (IPI)</a:t>
            </a:r>
          </a:p>
          <a:p>
            <a:pPr marL="171450" indent="-171450">
              <a:buFont typeface="Arial,Sans-Serif"/>
              <a:buChar char="•"/>
            </a:pPr>
            <a:r>
              <a:rPr lang="fr-FR" sz="1200" b="0" dirty="0" err="1"/>
              <a:t>Contribuição</a:t>
            </a:r>
            <a:r>
              <a:rPr lang="fr-FR" sz="1200" b="0" dirty="0"/>
              <a:t> Social sobre o </a:t>
            </a:r>
            <a:r>
              <a:rPr lang="fr-FR" sz="1200" b="0" dirty="0" err="1"/>
              <a:t>Lucro</a:t>
            </a:r>
            <a:r>
              <a:rPr lang="fr-FR" sz="1200" b="0" dirty="0"/>
              <a:t> </a:t>
            </a:r>
            <a:r>
              <a:rPr lang="fr-FR" sz="1200" b="0" dirty="0" err="1"/>
              <a:t>Líquido</a:t>
            </a:r>
            <a:r>
              <a:rPr lang="fr-FR" sz="1200" b="0" dirty="0"/>
              <a:t> (CSLL)</a:t>
            </a:r>
          </a:p>
          <a:p>
            <a:pPr marL="171450" indent="-171450">
              <a:buFont typeface="Arial,Sans-Serif"/>
              <a:buChar char="•"/>
            </a:pPr>
            <a:r>
              <a:rPr lang="fr-FR" sz="1200" b="0" dirty="0" err="1"/>
              <a:t>Contribuição</a:t>
            </a:r>
            <a:r>
              <a:rPr lang="fr-FR" sz="1200" b="0" dirty="0"/>
              <a:t> para o </a:t>
            </a:r>
            <a:r>
              <a:rPr lang="fr-FR" sz="1200" b="0" dirty="0" err="1"/>
              <a:t>Financiamento</a:t>
            </a:r>
            <a:r>
              <a:rPr lang="fr-FR" sz="1200" b="0" dirty="0"/>
              <a:t> da </a:t>
            </a:r>
            <a:r>
              <a:rPr lang="fr-FR" sz="1200" b="0" dirty="0" err="1"/>
              <a:t>Seguridade</a:t>
            </a:r>
            <a:r>
              <a:rPr lang="fr-FR" sz="1200" b="0" dirty="0"/>
              <a:t> Social (</a:t>
            </a:r>
            <a:r>
              <a:rPr lang="fr-FR" sz="1200" b="0" dirty="0" err="1"/>
              <a:t>Cofins</a:t>
            </a:r>
            <a:r>
              <a:rPr lang="fr-FR" sz="1200" b="0" dirty="0"/>
              <a:t>)</a:t>
            </a:r>
          </a:p>
          <a:p>
            <a:pPr marL="171450" indent="-171450">
              <a:buFont typeface="Arial,Sans-Serif"/>
              <a:buChar char="•"/>
            </a:pPr>
            <a:r>
              <a:rPr lang="fr-FR" sz="1200" b="0" dirty="0" err="1"/>
              <a:t>Contribuição</a:t>
            </a:r>
            <a:r>
              <a:rPr lang="fr-FR" sz="1200" b="0" dirty="0"/>
              <a:t> para o PIS/</a:t>
            </a:r>
            <a:r>
              <a:rPr lang="fr-FR" sz="1200" b="0" dirty="0" err="1"/>
              <a:t>Pasep</a:t>
            </a:r>
            <a:endParaRPr lang="fr-FR" sz="1200" b="0" dirty="0"/>
          </a:p>
          <a:p>
            <a:pPr marL="171450" indent="-171450">
              <a:buFont typeface="Arial,Sans-Serif"/>
              <a:buChar char="•"/>
            </a:pPr>
            <a:r>
              <a:rPr lang="fr-FR" sz="1200" b="0" dirty="0" err="1"/>
              <a:t>Contribuição</a:t>
            </a:r>
            <a:r>
              <a:rPr lang="fr-FR" sz="1200" b="0" dirty="0"/>
              <a:t> Patronal </a:t>
            </a:r>
            <a:r>
              <a:rPr lang="fr-FR" sz="1200" b="0" dirty="0" err="1"/>
              <a:t>Previdenciária</a:t>
            </a:r>
            <a:r>
              <a:rPr lang="fr-FR" sz="1200" b="0" dirty="0"/>
              <a:t> (CPP)</a:t>
            </a:r>
          </a:p>
          <a:p>
            <a:pPr marL="171450" indent="-171450" algn="just">
              <a:buChar char="•"/>
            </a:pPr>
            <a:r>
              <a:rPr lang="fr-FR" sz="1200" b="0" dirty="0" err="1"/>
              <a:t>Imposto</a:t>
            </a:r>
            <a:r>
              <a:rPr lang="fr-FR" sz="1200" b="0" dirty="0"/>
              <a:t> sobre </a:t>
            </a:r>
            <a:r>
              <a:rPr lang="fr-FR" sz="1200" b="0" dirty="0" err="1"/>
              <a:t>Operações</a:t>
            </a:r>
            <a:r>
              <a:rPr lang="fr-FR" sz="1200" b="0" dirty="0"/>
              <a:t> </a:t>
            </a:r>
            <a:r>
              <a:rPr lang="fr-FR" sz="1200" b="0" dirty="0" err="1"/>
              <a:t>Relativas</a:t>
            </a:r>
            <a:r>
              <a:rPr lang="fr-FR" sz="1200" b="0" dirty="0"/>
              <a:t> à </a:t>
            </a:r>
            <a:r>
              <a:rPr lang="fr-FR" sz="1200" b="0" dirty="0" err="1"/>
              <a:t>Circulação</a:t>
            </a:r>
            <a:r>
              <a:rPr lang="fr-FR" sz="1200" b="0" dirty="0"/>
              <a:t> de </a:t>
            </a:r>
            <a:r>
              <a:rPr lang="fr-FR" sz="1200" b="0" dirty="0" err="1"/>
              <a:t>Mercadorias</a:t>
            </a:r>
            <a:r>
              <a:rPr lang="fr-FR" sz="1200" b="0" dirty="0"/>
              <a:t> e Sobre </a:t>
            </a:r>
            <a:r>
              <a:rPr lang="fr-FR" sz="1200" b="0" dirty="0" err="1"/>
              <a:t>Prestações</a:t>
            </a:r>
            <a:r>
              <a:rPr lang="fr-FR" sz="1200" b="0" dirty="0"/>
              <a:t> de </a:t>
            </a:r>
            <a:r>
              <a:rPr lang="fr-FR" sz="1200" b="0" dirty="0" err="1"/>
              <a:t>Serviços</a:t>
            </a:r>
            <a:r>
              <a:rPr lang="fr-FR" sz="1200" b="0" dirty="0"/>
              <a:t> de Transporte </a:t>
            </a:r>
            <a:r>
              <a:rPr lang="fr-FR" sz="1200" b="0" dirty="0" err="1"/>
              <a:t>Interestadual</a:t>
            </a:r>
            <a:r>
              <a:rPr lang="fr-FR" sz="1200" b="0" dirty="0"/>
              <a:t> e Intermunicipal e de </a:t>
            </a:r>
            <a:r>
              <a:rPr lang="fr-FR" sz="1200" b="0" dirty="0" err="1"/>
              <a:t>Comunicação</a:t>
            </a:r>
            <a:r>
              <a:rPr lang="fr-FR" sz="1200" b="0" dirty="0"/>
              <a:t> (ICMS)</a:t>
            </a:r>
            <a:endParaRPr lang="fr-FR" dirty="0"/>
          </a:p>
          <a:p>
            <a:pPr marL="171450" indent="-171450" algn="just">
              <a:buChar char="•"/>
            </a:pPr>
            <a:r>
              <a:rPr lang="fr-FR" sz="1200" b="0" dirty="0" err="1"/>
              <a:t>Imposto</a:t>
            </a:r>
            <a:r>
              <a:rPr lang="fr-FR" sz="1200" b="0" dirty="0"/>
              <a:t> sobre </a:t>
            </a:r>
            <a:r>
              <a:rPr lang="fr-FR" sz="1200" b="0" dirty="0" err="1"/>
              <a:t>Serviços</a:t>
            </a:r>
            <a:r>
              <a:rPr lang="fr-FR" sz="1200" b="0" dirty="0"/>
              <a:t> de </a:t>
            </a:r>
            <a:r>
              <a:rPr lang="fr-FR" sz="1200" b="0" dirty="0" err="1"/>
              <a:t>Qualquer</a:t>
            </a:r>
            <a:r>
              <a:rPr lang="fr-FR" sz="1200" b="0" dirty="0"/>
              <a:t> </a:t>
            </a:r>
            <a:r>
              <a:rPr lang="fr-FR" sz="1200" b="0" dirty="0" err="1"/>
              <a:t>Natureza</a:t>
            </a:r>
            <a:r>
              <a:rPr lang="fr-FR" sz="1200" b="0" dirty="0"/>
              <a:t> (ISS).</a:t>
            </a:r>
            <a:endParaRPr lang="fr-FR" dirty="0"/>
          </a:p>
          <a:p>
            <a:pPr algn="just"/>
            <a:endParaRPr lang="fr-FR" sz="1200" b="0" dirty="0"/>
          </a:p>
          <a:p>
            <a:pPr algn="just"/>
            <a:r>
              <a:rPr lang="fr-FR" sz="1200" b="0" dirty="0"/>
              <a:t>Os repasses dos </a:t>
            </a:r>
            <a:r>
              <a:rPr lang="fr-FR" sz="1200" b="0" dirty="0" err="1"/>
              <a:t>impostos</a:t>
            </a:r>
            <a:r>
              <a:rPr lang="fr-FR" sz="1200" b="0" dirty="0"/>
              <a:t> </a:t>
            </a:r>
            <a:r>
              <a:rPr lang="fr-FR" sz="1200" b="0" dirty="0" err="1"/>
              <a:t>estaduais</a:t>
            </a:r>
            <a:r>
              <a:rPr lang="fr-FR" sz="1200" b="0" dirty="0"/>
              <a:t> e </a:t>
            </a:r>
            <a:r>
              <a:rPr lang="fr-FR" sz="1200" b="0" dirty="0" err="1"/>
              <a:t>municipais</a:t>
            </a:r>
            <a:r>
              <a:rPr lang="fr-FR" sz="1200" b="0" dirty="0"/>
              <a:t> </a:t>
            </a:r>
            <a:r>
              <a:rPr lang="fr-FR" sz="1200" b="0" dirty="0" err="1"/>
              <a:t>pagos</a:t>
            </a:r>
            <a:r>
              <a:rPr lang="fr-FR" sz="1200" b="0" dirty="0"/>
              <a:t> pelo </a:t>
            </a:r>
            <a:r>
              <a:rPr lang="fr-FR" sz="1200" b="0" dirty="0" err="1"/>
              <a:t>contribuinte</a:t>
            </a:r>
            <a:r>
              <a:rPr lang="fr-FR" sz="1200" b="0" dirty="0"/>
              <a:t> </a:t>
            </a:r>
            <a:r>
              <a:rPr lang="fr-FR" sz="1200" b="0" dirty="0" err="1"/>
              <a:t>optante</a:t>
            </a:r>
            <a:r>
              <a:rPr lang="fr-FR" sz="1200" b="0" dirty="0"/>
              <a:t> do </a:t>
            </a:r>
            <a:r>
              <a:rPr lang="fr-FR" sz="1200" b="0" dirty="0" err="1"/>
              <a:t>regime</a:t>
            </a:r>
            <a:r>
              <a:rPr lang="fr-FR" sz="1200" b="0" dirty="0"/>
              <a:t> </a:t>
            </a:r>
            <a:r>
              <a:rPr lang="fr-FR" sz="1200" b="0" dirty="0" err="1"/>
              <a:t>simplificado</a:t>
            </a:r>
            <a:r>
              <a:rPr lang="fr-FR" sz="1200" b="0" dirty="0"/>
              <a:t> passa a </a:t>
            </a:r>
            <a:r>
              <a:rPr lang="fr-FR" sz="1200" b="0" dirty="0" err="1"/>
              <a:t>ser</a:t>
            </a:r>
            <a:r>
              <a:rPr lang="fr-FR" sz="1200" b="0" dirty="0"/>
              <a:t> </a:t>
            </a:r>
            <a:r>
              <a:rPr lang="fr-FR" sz="1200" b="0" dirty="0" err="1"/>
              <a:t>encargo</a:t>
            </a:r>
            <a:r>
              <a:rPr lang="fr-FR" sz="1200" b="0" dirty="0"/>
              <a:t> da </a:t>
            </a:r>
            <a:r>
              <a:rPr lang="fr-FR" sz="1200" b="0" dirty="0" err="1"/>
              <a:t>própria</a:t>
            </a:r>
            <a:r>
              <a:rPr lang="fr-FR" sz="1200" b="0" dirty="0"/>
              <a:t> </a:t>
            </a:r>
            <a:r>
              <a:rPr lang="fr-FR" sz="1200" b="0" dirty="0" err="1"/>
              <a:t>Receita</a:t>
            </a:r>
            <a:r>
              <a:rPr lang="fr-FR" sz="1200" b="0" dirty="0"/>
              <a:t> </a:t>
            </a:r>
            <a:r>
              <a:rPr lang="fr-FR" sz="1200" b="0" dirty="0" err="1"/>
              <a:t>Federal</a:t>
            </a:r>
            <a:r>
              <a:rPr lang="fr-FR" sz="1200" b="0" dirty="0"/>
              <a:t>.</a:t>
            </a:r>
            <a:endParaRPr lang="fr-FR"/>
          </a:p>
          <a:p>
            <a:pPr algn="just"/>
            <a:endParaRPr lang="fr-FR" sz="1200" b="0" dirty="0"/>
          </a:p>
          <a:p>
            <a:pPr algn="just"/>
            <a:r>
              <a:rPr lang="fr-FR" sz="1200" b="0" dirty="0" err="1"/>
              <a:t>Dessa</a:t>
            </a:r>
            <a:r>
              <a:rPr lang="fr-FR" sz="1200" b="0" dirty="0"/>
              <a:t> forma </a:t>
            </a:r>
            <a:r>
              <a:rPr lang="fr-FR" sz="1200" b="0" dirty="0" err="1"/>
              <a:t>ficou</a:t>
            </a:r>
            <a:r>
              <a:rPr lang="fr-FR" sz="1200" b="0" dirty="0"/>
              <a:t> </a:t>
            </a:r>
            <a:r>
              <a:rPr lang="fr-FR" sz="1200" b="0" dirty="0" err="1"/>
              <a:t>muito</a:t>
            </a:r>
            <a:r>
              <a:rPr lang="fr-FR" sz="1200" b="0" dirty="0"/>
              <a:t> mais </a:t>
            </a:r>
            <a:r>
              <a:rPr lang="fr-FR" sz="1200" b="0" dirty="0" err="1"/>
              <a:t>fácil</a:t>
            </a:r>
            <a:r>
              <a:rPr lang="fr-FR" sz="1200" b="0" dirty="0"/>
              <a:t> e </a:t>
            </a:r>
            <a:r>
              <a:rPr lang="fr-FR" sz="1200" b="0" dirty="0" err="1"/>
              <a:t>econômico</a:t>
            </a:r>
            <a:r>
              <a:rPr lang="fr-FR" sz="1200" b="0" dirty="0"/>
              <a:t> para as </a:t>
            </a:r>
            <a:r>
              <a:rPr lang="fr-FR" sz="1200" b="0" dirty="0" err="1"/>
              <a:t>Pequenas</a:t>
            </a:r>
            <a:r>
              <a:rPr lang="fr-FR" sz="1200" b="0" dirty="0"/>
              <a:t> e </a:t>
            </a:r>
            <a:r>
              <a:rPr lang="fr-FR" sz="1200" b="0" dirty="0" err="1"/>
              <a:t>Microempresas</a:t>
            </a:r>
            <a:r>
              <a:rPr lang="fr-FR" sz="1200" b="0" dirty="0"/>
              <a:t> </a:t>
            </a:r>
            <a:r>
              <a:rPr lang="fr-FR" sz="1200" b="0" dirty="0" err="1"/>
              <a:t>quitarem</a:t>
            </a:r>
            <a:r>
              <a:rPr lang="fr-FR" sz="1200" b="0" dirty="0"/>
              <a:t> com suas </a:t>
            </a:r>
            <a:r>
              <a:rPr lang="fr-FR" sz="1200" b="0" dirty="0" err="1"/>
              <a:t>obrigações</a:t>
            </a:r>
            <a:r>
              <a:rPr lang="fr-FR" sz="1200" b="0" dirty="0"/>
              <a:t> </a:t>
            </a:r>
            <a:r>
              <a:rPr lang="fr-FR" sz="1200" b="0" dirty="0" err="1"/>
              <a:t>tributárias</a:t>
            </a:r>
            <a:r>
              <a:rPr lang="fr-FR" sz="1200" b="0" dirty="0"/>
              <a:t>.</a:t>
            </a:r>
            <a:endParaRPr lang="fr-FR" dirty="0"/>
          </a:p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Nome do ebook</a:t>
            </a:r>
            <a:endParaRPr lang="en-US"/>
          </a:p>
        </p:txBody>
      </p:sp>
      <p:pic>
        <p:nvPicPr>
          <p:cNvPr id="4" name="Imagem 14" descr="Uma imagem contendo comida, desenho&#10;&#10;Descrição gerada com muito alta confiança">
            <a:extLst>
              <a:ext uri="{FF2B5EF4-FFF2-40B4-BE49-F238E27FC236}">
                <a16:creationId xmlns:a16="http://schemas.microsoft.com/office/drawing/2014/main" id="{8E46FD2E-2199-423C-8B21-2F6252B0A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58" y="5935040"/>
            <a:ext cx="1693653" cy="68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82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5">
            <a:extLst>
              <a:ext uri="{FF2B5EF4-FFF2-40B4-BE49-F238E27FC236}">
                <a16:creationId xmlns:a16="http://schemas.microsoft.com/office/drawing/2014/main" id="{59B18721-7AF9-41F8-A515-146EE8339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90488" y="79070"/>
            <a:ext cx="8963025" cy="6699861"/>
          </a:xfrm>
          <a:noFill/>
        </p:spPr>
      </p:pic>
    </p:spTree>
    <p:extLst>
      <p:ext uri="{BB962C8B-B14F-4D97-AF65-F5344CB8AC3E}">
        <p14:creationId xmlns:p14="http://schemas.microsoft.com/office/powerpoint/2010/main" val="1750747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31D4-5CB3-754C-858C-83FA15FFC49A}" type="slidenum">
              <a:rPr lang="en-US" smtClean="0"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7948" y="825500"/>
            <a:ext cx="3613240" cy="511420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err="1"/>
              <a:t>Quem</a:t>
            </a:r>
            <a:r>
              <a:rPr lang="en-US" dirty="0"/>
              <a:t> </a:t>
            </a:r>
            <a:r>
              <a:rPr lang="en-US" err="1"/>
              <a:t>pode</a:t>
            </a:r>
            <a:r>
              <a:rPr lang="en-US" dirty="0"/>
              <a:t> </a:t>
            </a:r>
            <a:r>
              <a:rPr lang="en-US" err="1"/>
              <a:t>aderir</a:t>
            </a:r>
            <a:endParaRPr lang="pt-BR" err="1"/>
          </a:p>
          <a:p>
            <a:endParaRPr lang="fr-FR" sz="1200" b="0" dirty="0">
              <a:solidFill>
                <a:srgbClr val="2D3C4B"/>
              </a:solidFill>
            </a:endParaRPr>
          </a:p>
          <a:p>
            <a:pPr algn="just"/>
            <a:r>
              <a:rPr lang="fr-FR" sz="1200" b="0" dirty="0">
                <a:solidFill>
                  <a:srgbClr val="2D3C4B"/>
                </a:solidFill>
              </a:rPr>
              <a:t>Para</a:t>
            </a:r>
            <a:r>
              <a:rPr lang="fr-FR" sz="1200" b="0" dirty="0"/>
              <a:t> </a:t>
            </a:r>
            <a:r>
              <a:rPr lang="fr-FR" sz="1200" b="0" dirty="0" err="1"/>
              <a:t>aderir</a:t>
            </a:r>
            <a:r>
              <a:rPr lang="fr-FR" sz="1200" b="0" dirty="0"/>
              <a:t> ao Simples </a:t>
            </a:r>
            <a:r>
              <a:rPr lang="fr-FR" sz="1200" b="0" dirty="0" err="1"/>
              <a:t>Nacional</a:t>
            </a:r>
            <a:r>
              <a:rPr lang="fr-FR" sz="1200" b="0" dirty="0"/>
              <a:t>, </a:t>
            </a:r>
            <a:r>
              <a:rPr lang="fr-FR" sz="1200" b="0" dirty="0" err="1"/>
              <a:t>primeiramente</a:t>
            </a:r>
            <a:r>
              <a:rPr lang="fr-FR" sz="1200" b="0" dirty="0"/>
              <a:t>, é </a:t>
            </a:r>
            <a:r>
              <a:rPr lang="fr-FR" sz="1200" b="0" dirty="0" err="1"/>
              <a:t>necessário</a:t>
            </a:r>
            <a:r>
              <a:rPr lang="fr-FR" sz="1200" b="0" dirty="0"/>
              <a:t> que a </a:t>
            </a:r>
            <a:r>
              <a:rPr lang="fr-FR" sz="1200" b="0" dirty="0" err="1"/>
              <a:t>empresa</a:t>
            </a:r>
            <a:r>
              <a:rPr lang="fr-FR" sz="1200" b="0" dirty="0"/>
              <a:t> </a:t>
            </a:r>
            <a:r>
              <a:rPr lang="fr-FR" sz="1200" b="0" dirty="0" err="1"/>
              <a:t>esteja</a:t>
            </a:r>
            <a:r>
              <a:rPr lang="fr-FR" sz="1200" b="0" dirty="0"/>
              <a:t> </a:t>
            </a:r>
            <a:r>
              <a:rPr lang="fr-FR" sz="1200" b="0" dirty="0" err="1"/>
              <a:t>registrada</a:t>
            </a:r>
            <a:r>
              <a:rPr lang="fr-FR" sz="1200" b="0" dirty="0"/>
              <a:t> </a:t>
            </a:r>
            <a:r>
              <a:rPr lang="fr-FR" sz="1200" b="0" dirty="0" err="1"/>
              <a:t>como</a:t>
            </a:r>
            <a:r>
              <a:rPr lang="fr-FR" sz="1200" b="0" dirty="0"/>
              <a:t> ME (</a:t>
            </a:r>
            <a:r>
              <a:rPr lang="fr-FR" sz="1200" b="0" dirty="0" err="1"/>
              <a:t>microempresa</a:t>
            </a:r>
            <a:r>
              <a:rPr lang="fr-FR" sz="1200" b="0" dirty="0"/>
              <a:t>), com </a:t>
            </a:r>
            <a:r>
              <a:rPr lang="fr-FR" sz="1200" b="0" dirty="0" err="1"/>
              <a:t>faturamento</a:t>
            </a:r>
            <a:r>
              <a:rPr lang="fr-FR" sz="1200" b="0" dirty="0"/>
              <a:t> </a:t>
            </a:r>
            <a:r>
              <a:rPr lang="fr-FR" sz="1200" b="0" dirty="0" err="1"/>
              <a:t>anual</a:t>
            </a:r>
            <a:r>
              <a:rPr lang="fr-FR" sz="1200" b="0" dirty="0"/>
              <a:t> de </a:t>
            </a:r>
            <a:r>
              <a:rPr lang="fr-FR" sz="1200" b="0" dirty="0" err="1"/>
              <a:t>até</a:t>
            </a:r>
            <a:r>
              <a:rPr lang="fr-FR" sz="1200" b="0" dirty="0"/>
              <a:t> R$360.000,00, ou </a:t>
            </a:r>
            <a:r>
              <a:rPr lang="fr-FR" sz="1200" b="0" dirty="0" err="1"/>
              <a:t>como</a:t>
            </a:r>
            <a:r>
              <a:rPr lang="fr-FR" sz="1200" b="0" dirty="0"/>
              <a:t> </a:t>
            </a:r>
            <a:r>
              <a:rPr lang="fr-FR" sz="1200" b="0" dirty="0" err="1"/>
              <a:t>uma</a:t>
            </a:r>
            <a:r>
              <a:rPr lang="fr-FR" sz="1200" b="0" dirty="0"/>
              <a:t> EPP (</a:t>
            </a:r>
            <a:r>
              <a:rPr lang="fr-FR" sz="1200" b="0" dirty="0" err="1"/>
              <a:t>empresa</a:t>
            </a:r>
            <a:r>
              <a:rPr lang="fr-FR" sz="1200" b="0" dirty="0"/>
              <a:t> de </a:t>
            </a:r>
            <a:r>
              <a:rPr lang="fr-FR" sz="1200" b="0" dirty="0" err="1"/>
              <a:t>pequeno</a:t>
            </a:r>
            <a:r>
              <a:rPr lang="fr-FR" sz="1200" b="0" dirty="0"/>
              <a:t> porte), </a:t>
            </a:r>
            <a:r>
              <a:rPr lang="fr-FR" sz="1200" b="0" dirty="0" err="1"/>
              <a:t>cujo</a:t>
            </a:r>
            <a:r>
              <a:rPr lang="fr-FR" sz="1200" b="0" dirty="0"/>
              <a:t> </a:t>
            </a:r>
            <a:r>
              <a:rPr lang="fr-FR" sz="1200" b="0" dirty="0" err="1"/>
              <a:t>faturamento</a:t>
            </a:r>
            <a:r>
              <a:rPr lang="fr-FR" sz="1200" b="0" dirty="0"/>
              <a:t> </a:t>
            </a:r>
            <a:r>
              <a:rPr lang="fr-FR" sz="1200" b="0" dirty="0" err="1"/>
              <a:t>anual</a:t>
            </a:r>
            <a:r>
              <a:rPr lang="fr-FR" sz="1200" b="0" dirty="0"/>
              <a:t> </a:t>
            </a:r>
            <a:r>
              <a:rPr lang="fr-FR" sz="1200" b="0" dirty="0" err="1"/>
              <a:t>não</a:t>
            </a:r>
            <a:r>
              <a:rPr lang="fr-FR" sz="1200" b="0" dirty="0"/>
              <a:t> </a:t>
            </a:r>
            <a:r>
              <a:rPr lang="fr-FR" sz="1200" b="0" dirty="0" err="1"/>
              <a:t>poderá</a:t>
            </a:r>
            <a:r>
              <a:rPr lang="fr-FR" sz="1200" b="0" dirty="0"/>
              <a:t> </a:t>
            </a:r>
            <a:r>
              <a:rPr lang="fr-FR" sz="1200" b="0" dirty="0" err="1"/>
              <a:t>ultrapassar</a:t>
            </a:r>
            <a:r>
              <a:rPr lang="fr-FR" sz="1200" b="0" dirty="0"/>
              <a:t> R$4.800.000,00.</a:t>
            </a:r>
            <a:endParaRPr lang="en-US"/>
          </a:p>
          <a:p>
            <a:pPr algn="just"/>
            <a:endParaRPr lang="fr-FR" sz="1200" b="0" dirty="0"/>
          </a:p>
          <a:p>
            <a:pPr algn="just"/>
            <a:r>
              <a:rPr lang="fr-FR" sz="1200" b="0" err="1"/>
              <a:t>Depois</a:t>
            </a:r>
            <a:r>
              <a:rPr lang="fr-FR" sz="1200" b="0" dirty="0"/>
              <a:t>, </a:t>
            </a:r>
            <a:r>
              <a:rPr lang="fr-FR" sz="1200" b="0" err="1"/>
              <a:t>deverá</a:t>
            </a:r>
            <a:r>
              <a:rPr lang="fr-FR" sz="1200" b="0" dirty="0"/>
              <a:t> </a:t>
            </a:r>
            <a:r>
              <a:rPr lang="fr-FR" sz="1200" b="0" err="1"/>
              <a:t>ser</a:t>
            </a:r>
            <a:r>
              <a:rPr lang="fr-FR" sz="1200" b="0" dirty="0"/>
              <a:t> </a:t>
            </a:r>
            <a:r>
              <a:rPr lang="fr-FR" sz="1200" b="0" err="1"/>
              <a:t>analisado</a:t>
            </a:r>
            <a:r>
              <a:rPr lang="fr-FR" sz="1200" b="0" dirty="0"/>
              <a:t> se as </a:t>
            </a:r>
            <a:r>
              <a:rPr lang="fr-FR" sz="1200" b="0" err="1"/>
              <a:t>atividades</a:t>
            </a:r>
            <a:r>
              <a:rPr lang="fr-FR" sz="1200" b="0" dirty="0"/>
              <a:t> </a:t>
            </a:r>
            <a:r>
              <a:rPr lang="fr-FR" sz="1200" b="0" err="1"/>
              <a:t>exercidas</a:t>
            </a:r>
            <a:r>
              <a:rPr lang="fr-FR" sz="1200" b="0" dirty="0"/>
              <a:t> pela </a:t>
            </a:r>
            <a:r>
              <a:rPr lang="fr-FR" sz="1200" b="0" err="1"/>
              <a:t>empresa</a:t>
            </a:r>
            <a:r>
              <a:rPr lang="fr-FR" sz="1200" b="0" dirty="0"/>
              <a:t> </a:t>
            </a:r>
            <a:r>
              <a:rPr lang="fr-FR" sz="1200" b="0" err="1"/>
              <a:t>adequam</a:t>
            </a:r>
            <a:r>
              <a:rPr lang="fr-FR" sz="1200" b="0" dirty="0"/>
              <a:t>-se </a:t>
            </a:r>
            <a:r>
              <a:rPr lang="fr-FR" sz="1200" b="0" err="1"/>
              <a:t>às</a:t>
            </a:r>
            <a:r>
              <a:rPr lang="fr-FR" sz="1200" b="0" dirty="0"/>
              <a:t> </a:t>
            </a:r>
            <a:r>
              <a:rPr lang="fr-FR" sz="1200" b="0" err="1"/>
              <a:t>permitidas</a:t>
            </a:r>
            <a:r>
              <a:rPr lang="fr-FR" sz="1200" b="0" dirty="0"/>
              <a:t> </a:t>
            </a:r>
            <a:r>
              <a:rPr lang="fr-FR" sz="1200" b="0" err="1"/>
              <a:t>nesse</a:t>
            </a:r>
            <a:r>
              <a:rPr lang="fr-FR" sz="1200" b="0" dirty="0"/>
              <a:t> </a:t>
            </a:r>
            <a:r>
              <a:rPr lang="fr-FR" sz="1200" b="0" err="1"/>
              <a:t>regime</a:t>
            </a:r>
            <a:r>
              <a:rPr lang="fr-FR" sz="1200" b="0" dirty="0"/>
              <a:t> de </a:t>
            </a:r>
            <a:r>
              <a:rPr lang="fr-FR" sz="1200" b="0" err="1"/>
              <a:t>tributação</a:t>
            </a:r>
            <a:r>
              <a:rPr lang="fr-FR" sz="1200" b="0" dirty="0"/>
              <a:t>. </a:t>
            </a:r>
            <a:r>
              <a:rPr lang="fr-FR" sz="1200" b="0" err="1"/>
              <a:t>Essa</a:t>
            </a:r>
            <a:r>
              <a:rPr lang="fr-FR" sz="1200" b="0" dirty="0"/>
              <a:t> consulta é </a:t>
            </a:r>
            <a:r>
              <a:rPr lang="fr-FR" sz="1200" b="0" err="1"/>
              <a:t>realizada</a:t>
            </a:r>
            <a:r>
              <a:rPr lang="fr-FR" sz="1200" b="0" dirty="0"/>
              <a:t> </a:t>
            </a:r>
            <a:r>
              <a:rPr lang="fr-FR" sz="1200" b="0" err="1"/>
              <a:t>através</a:t>
            </a:r>
            <a:r>
              <a:rPr lang="fr-FR" sz="1200" b="0" dirty="0"/>
              <a:t> do </a:t>
            </a:r>
            <a:r>
              <a:rPr lang="fr-FR" sz="1200" b="0" err="1"/>
              <a:t>código</a:t>
            </a:r>
            <a:r>
              <a:rPr lang="fr-FR" sz="1200" b="0" dirty="0"/>
              <a:t> CNAE (</a:t>
            </a:r>
            <a:r>
              <a:rPr lang="fr-FR" sz="1200" b="0" err="1"/>
              <a:t>Classificação</a:t>
            </a:r>
            <a:r>
              <a:rPr lang="fr-FR" sz="1200" b="0" dirty="0"/>
              <a:t> </a:t>
            </a:r>
            <a:r>
              <a:rPr lang="fr-FR" sz="1200" b="0" err="1"/>
              <a:t>Nacional</a:t>
            </a:r>
            <a:r>
              <a:rPr lang="fr-FR" sz="1200" b="0" dirty="0"/>
              <a:t> de </a:t>
            </a:r>
            <a:r>
              <a:rPr lang="fr-FR" sz="1200" b="0" err="1"/>
              <a:t>Atividades</a:t>
            </a:r>
            <a:r>
              <a:rPr lang="fr-FR" sz="1200" b="0" dirty="0"/>
              <a:t> </a:t>
            </a:r>
            <a:r>
              <a:rPr lang="fr-FR" sz="1200" b="0" err="1"/>
              <a:t>Econômicas</a:t>
            </a:r>
            <a:r>
              <a:rPr lang="fr-FR" sz="1200" b="0" dirty="0"/>
              <a:t>) de </a:t>
            </a:r>
            <a:r>
              <a:rPr lang="fr-FR" sz="1200" b="0" err="1"/>
              <a:t>seu</a:t>
            </a:r>
            <a:r>
              <a:rPr lang="fr-FR" sz="1200" b="0" dirty="0"/>
              <a:t> </a:t>
            </a:r>
            <a:r>
              <a:rPr lang="fr-FR" sz="1200" b="0" err="1"/>
              <a:t>negócio</a:t>
            </a:r>
            <a:r>
              <a:rPr lang="fr-FR" sz="1200" b="0" dirty="0"/>
              <a:t>.</a:t>
            </a:r>
            <a:endParaRPr lang="fr-FR" dirty="0"/>
          </a:p>
          <a:p>
            <a:pPr algn="just"/>
            <a:endParaRPr lang="fr-FR" sz="1200" b="0" dirty="0"/>
          </a:p>
          <a:p>
            <a:pPr algn="just"/>
            <a:r>
              <a:rPr lang="fr-FR" sz="1200" b="0" err="1"/>
              <a:t>Alguns</a:t>
            </a:r>
            <a:r>
              <a:rPr lang="fr-FR" sz="1200" b="0" dirty="0"/>
              <a:t> </a:t>
            </a:r>
            <a:r>
              <a:rPr lang="fr-FR" sz="1200" b="0" err="1"/>
              <a:t>outros</a:t>
            </a:r>
            <a:r>
              <a:rPr lang="fr-FR" sz="1200" b="0" dirty="0"/>
              <a:t> </a:t>
            </a:r>
            <a:r>
              <a:rPr lang="fr-FR" sz="1200" b="0" err="1"/>
              <a:t>requisitos</a:t>
            </a:r>
            <a:r>
              <a:rPr lang="fr-FR" sz="1200" b="0" dirty="0"/>
              <a:t> </a:t>
            </a:r>
            <a:r>
              <a:rPr lang="fr-FR" sz="1200" b="0" err="1"/>
              <a:t>deverão</a:t>
            </a:r>
            <a:r>
              <a:rPr lang="fr-FR" sz="1200" b="0" dirty="0"/>
              <a:t> </a:t>
            </a:r>
            <a:r>
              <a:rPr lang="fr-FR" sz="1200" b="0" err="1"/>
              <a:t>ser</a:t>
            </a:r>
            <a:r>
              <a:rPr lang="fr-FR" sz="1200" b="0" dirty="0"/>
              <a:t> </a:t>
            </a:r>
            <a:r>
              <a:rPr lang="fr-FR" sz="1200" b="0" err="1"/>
              <a:t>observados</a:t>
            </a:r>
            <a:r>
              <a:rPr lang="fr-FR" sz="1200" b="0" dirty="0"/>
              <a:t> para que </a:t>
            </a:r>
            <a:r>
              <a:rPr lang="fr-FR" sz="1200" b="0" err="1"/>
              <a:t>seja</a:t>
            </a:r>
            <a:r>
              <a:rPr lang="fr-FR" sz="1200" b="0" dirty="0"/>
              <a:t> </a:t>
            </a:r>
            <a:r>
              <a:rPr lang="fr-FR" sz="1200" b="0" err="1"/>
              <a:t>feito</a:t>
            </a:r>
            <a:r>
              <a:rPr lang="fr-FR" sz="1200" b="0" dirty="0"/>
              <a:t> o </a:t>
            </a:r>
            <a:r>
              <a:rPr lang="fr-FR" sz="1200" b="0" err="1"/>
              <a:t>devido</a:t>
            </a:r>
            <a:r>
              <a:rPr lang="fr-FR" sz="1200" b="0" dirty="0"/>
              <a:t> </a:t>
            </a:r>
            <a:r>
              <a:rPr lang="fr-FR" sz="1200" b="0" err="1"/>
              <a:t>enquadramento</a:t>
            </a:r>
            <a:r>
              <a:rPr lang="fr-FR" sz="1200" b="0" dirty="0"/>
              <a:t> no </a:t>
            </a:r>
            <a:r>
              <a:rPr lang="fr-FR" sz="1200" b="0" err="1"/>
              <a:t>regime</a:t>
            </a:r>
            <a:r>
              <a:rPr lang="fr-FR" sz="1200" b="0" dirty="0"/>
              <a:t> do Simples, </a:t>
            </a:r>
            <a:r>
              <a:rPr lang="fr-FR" sz="1200" b="0" err="1"/>
              <a:t>dentre</a:t>
            </a:r>
            <a:r>
              <a:rPr lang="fr-FR" sz="1200" b="0" dirty="0"/>
              <a:t> </a:t>
            </a:r>
            <a:r>
              <a:rPr lang="fr-FR" sz="1200" b="0" err="1"/>
              <a:t>eles</a:t>
            </a:r>
            <a:r>
              <a:rPr lang="fr-FR" sz="1200" b="0" dirty="0"/>
              <a:t>:</a:t>
            </a:r>
            <a:endParaRPr lang="fr-FR" dirty="0"/>
          </a:p>
          <a:p>
            <a:pPr algn="just"/>
            <a:r>
              <a:rPr lang="fr-FR" sz="1200" b="0" dirty="0"/>
              <a:t>⦁    </a:t>
            </a:r>
            <a:r>
              <a:rPr lang="fr-FR" sz="1200" b="0" dirty="0" err="1"/>
              <a:t>Estar</a:t>
            </a:r>
            <a:r>
              <a:rPr lang="fr-FR" sz="1200" b="0" dirty="0"/>
              <a:t> com </a:t>
            </a:r>
            <a:r>
              <a:rPr lang="fr-FR" sz="1200" b="0" dirty="0" err="1"/>
              <a:t>cadastro</a:t>
            </a:r>
            <a:r>
              <a:rPr lang="fr-FR" sz="1200" b="0" dirty="0"/>
              <a:t> fiscal </a:t>
            </a:r>
            <a:r>
              <a:rPr lang="fr-FR" sz="1200" b="0" dirty="0" err="1"/>
              <a:t>regular</a:t>
            </a:r>
            <a:r>
              <a:rPr lang="fr-FR" sz="1200" b="0" dirty="0"/>
              <a:t>.</a:t>
            </a:r>
            <a:endParaRPr lang="fr-FR" dirty="0" err="1"/>
          </a:p>
          <a:p>
            <a:pPr algn="just"/>
            <a:r>
              <a:rPr lang="fr-FR" sz="1200" b="0" dirty="0"/>
              <a:t>⦁  </a:t>
            </a:r>
            <a:r>
              <a:rPr lang="fr-FR" sz="1200" b="0" dirty="0" err="1"/>
              <a:t>Não</a:t>
            </a:r>
            <a:r>
              <a:rPr lang="fr-FR" sz="1200" b="0" dirty="0"/>
              <a:t> ter </a:t>
            </a:r>
            <a:r>
              <a:rPr lang="fr-FR" sz="1200" b="0" dirty="0" err="1"/>
              <a:t>débitos</a:t>
            </a:r>
            <a:r>
              <a:rPr lang="fr-FR" sz="1200" b="0" dirty="0"/>
              <a:t> com o INSS ou com as Fazendas </a:t>
            </a:r>
            <a:r>
              <a:rPr lang="fr-FR" sz="1200" b="0" dirty="0" err="1"/>
              <a:t>Públicas</a:t>
            </a:r>
            <a:r>
              <a:rPr lang="fr-FR" sz="1200" b="0" dirty="0"/>
              <a:t>.</a:t>
            </a:r>
            <a:endParaRPr lang="fr-FR" dirty="0" err="1"/>
          </a:p>
          <a:p>
            <a:pPr algn="just"/>
            <a:r>
              <a:rPr lang="ro-RO" sz="1200" b="0" dirty="0"/>
              <a:t>⦁    </a:t>
            </a:r>
            <a:r>
              <a:rPr lang="ro-RO" sz="1200" b="0" dirty="0" err="1"/>
              <a:t>Não</a:t>
            </a:r>
            <a:r>
              <a:rPr lang="ro-RO" sz="1200" b="0" dirty="0"/>
              <a:t> </a:t>
            </a:r>
            <a:r>
              <a:rPr lang="ro-RO" sz="1200" b="0" dirty="0" err="1"/>
              <a:t>possuir</a:t>
            </a:r>
            <a:r>
              <a:rPr lang="ro-RO" sz="1200" b="0" dirty="0"/>
              <a:t> capital </a:t>
            </a:r>
            <a:r>
              <a:rPr lang="ro-RO" sz="1200" b="0" dirty="0" err="1"/>
              <a:t>em</a:t>
            </a:r>
            <a:r>
              <a:rPr lang="ro-RO" sz="1200" b="0" dirty="0"/>
              <a:t> </a:t>
            </a:r>
            <a:r>
              <a:rPr lang="ro-RO" sz="1200" b="0" dirty="0" err="1"/>
              <a:t>órgãos</a:t>
            </a:r>
            <a:r>
              <a:rPr lang="ro-RO" sz="1200" b="0" dirty="0"/>
              <a:t> </a:t>
            </a:r>
            <a:r>
              <a:rPr lang="ro-RO" sz="1200" b="0" dirty="0" err="1"/>
              <a:t>públicos</a:t>
            </a:r>
            <a:r>
              <a:rPr lang="ro-RO" sz="1200" b="0" dirty="0"/>
              <a:t>.</a:t>
            </a:r>
            <a:endParaRPr lang="fr-FR" dirty="0"/>
          </a:p>
          <a:p>
            <a:endParaRPr lang="fr-FR" sz="1200" b="0" dirty="0">
              <a:solidFill>
                <a:srgbClr val="666666"/>
              </a:solidFill>
              <a:latin typeface="Cambri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638316" y="990149"/>
            <a:ext cx="3595688" cy="536759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90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Requisitos</a:t>
            </a:r>
            <a:endParaRPr lang="en-US" sz="19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200" b="0">
              <a:solidFill>
                <a:schemeClr val="tx1">
                  <a:lumMod val="75000"/>
                  <a:lumOff val="25000"/>
                </a:schemeClr>
              </a:solidFill>
              <a:latin typeface="Cambria"/>
              <a:cs typeface="Cambria"/>
            </a:endParaRPr>
          </a:p>
          <a:p>
            <a:pPr algn="just"/>
            <a:r>
              <a:rPr lang="ro-RO" sz="1200" b="0" dirty="0">
                <a:cs typeface="Cambria"/>
              </a:rPr>
              <a:t>⦁  </a:t>
            </a:r>
            <a:r>
              <a:rPr lang="ro-RO" sz="1200" b="0" dirty="0" err="1">
                <a:cs typeface="Cambria"/>
              </a:rPr>
              <a:t>Não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ter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acionistas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com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participação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em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qualquer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outra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empresa</a:t>
            </a:r>
            <a:r>
              <a:rPr lang="ro-RO" sz="1200" b="0" dirty="0">
                <a:cs typeface="Cambria"/>
              </a:rPr>
              <a:t> de </a:t>
            </a:r>
            <a:r>
              <a:rPr lang="ro-RO" sz="1200" b="0" dirty="0" err="1">
                <a:cs typeface="Cambria"/>
              </a:rPr>
              <a:t>fins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lucrativos</a:t>
            </a:r>
            <a:r>
              <a:rPr lang="ro-RO" sz="1200" b="0" dirty="0">
                <a:cs typeface="Cambria"/>
              </a:rPr>
              <a:t>, </a:t>
            </a:r>
            <a:r>
              <a:rPr lang="ro-RO" sz="1200" b="0" dirty="0" err="1">
                <a:cs typeface="Cambria"/>
              </a:rPr>
              <a:t>considerando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que</a:t>
            </a:r>
            <a:r>
              <a:rPr lang="ro-RO" sz="1200" b="0" dirty="0">
                <a:cs typeface="Cambria"/>
              </a:rPr>
              <a:t> a soma da </a:t>
            </a:r>
            <a:r>
              <a:rPr lang="ro-RO" sz="1200" b="0" dirty="0" err="1">
                <a:cs typeface="Cambria"/>
              </a:rPr>
              <a:t>receita</a:t>
            </a:r>
            <a:r>
              <a:rPr lang="ro-RO" sz="1200" b="0" dirty="0">
                <a:cs typeface="Cambria"/>
              </a:rPr>
              <a:t> bruta </a:t>
            </a:r>
            <a:r>
              <a:rPr lang="ro-RO" sz="1200" b="0" dirty="0" err="1">
                <a:cs typeface="Cambria"/>
              </a:rPr>
              <a:t>dessas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empresas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ultrapassa</a:t>
            </a:r>
            <a:r>
              <a:rPr lang="ro-RO" sz="1200" b="0" dirty="0">
                <a:cs typeface="Cambria"/>
              </a:rPr>
              <a:t> R$4,8 </a:t>
            </a:r>
            <a:r>
              <a:rPr lang="ro-RO" sz="1200" b="0" dirty="0" err="1">
                <a:cs typeface="Cambria"/>
              </a:rPr>
              <a:t>milhões</a:t>
            </a:r>
            <a:r>
              <a:rPr lang="ro-RO" sz="1200" b="0" dirty="0">
                <a:cs typeface="Cambria"/>
              </a:rPr>
              <a:t>.</a:t>
            </a:r>
            <a:endParaRPr lang="ro-RO" dirty="0" err="1"/>
          </a:p>
          <a:p>
            <a:pPr algn="just"/>
            <a:r>
              <a:rPr lang="ro-RO" sz="1200" b="0" dirty="0">
                <a:cs typeface="Cambria"/>
              </a:rPr>
              <a:t>⦁ </a:t>
            </a:r>
            <a:r>
              <a:rPr lang="ro-RO" sz="1200" b="0" dirty="0" err="1">
                <a:cs typeface="Cambria"/>
              </a:rPr>
              <a:t>Não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exercer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atividade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que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envolvam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serviços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financeiros</a:t>
            </a:r>
            <a:r>
              <a:rPr lang="ro-RO" sz="1200" b="0" dirty="0">
                <a:cs typeface="Cambria"/>
              </a:rPr>
              <a:t>.</a:t>
            </a:r>
            <a:endParaRPr lang="ro-RO" dirty="0" err="1"/>
          </a:p>
          <a:p>
            <a:pPr algn="just"/>
            <a:r>
              <a:rPr lang="ro-RO" sz="1200" b="0" dirty="0">
                <a:cs typeface="Cambria"/>
              </a:rPr>
              <a:t>⦁    </a:t>
            </a:r>
            <a:r>
              <a:rPr lang="ro-RO" sz="1200" b="0" dirty="0" err="1">
                <a:cs typeface="Cambria"/>
              </a:rPr>
              <a:t>Não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importar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combustíveis</a:t>
            </a:r>
            <a:r>
              <a:rPr lang="ro-RO" sz="1200" b="0" dirty="0">
                <a:cs typeface="Cambria"/>
              </a:rPr>
              <a:t> e </a:t>
            </a:r>
            <a:r>
              <a:rPr lang="ro-RO" sz="1200" b="0" dirty="0" err="1">
                <a:cs typeface="Cambria"/>
              </a:rPr>
              <a:t>fabricar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veículos</a:t>
            </a:r>
            <a:r>
              <a:rPr lang="ro-RO" sz="1200" b="0" dirty="0">
                <a:cs typeface="Cambria"/>
              </a:rPr>
              <a:t>.</a:t>
            </a:r>
            <a:endParaRPr lang="ro-RO" dirty="0" err="1"/>
          </a:p>
          <a:p>
            <a:pPr algn="just"/>
            <a:r>
              <a:rPr lang="ro-RO" sz="1200" b="0" dirty="0">
                <a:cs typeface="Cambria"/>
              </a:rPr>
              <a:t>⦁   </a:t>
            </a:r>
            <a:r>
              <a:rPr lang="ro-RO" sz="1200" b="0" dirty="0" err="1">
                <a:cs typeface="Cambria"/>
              </a:rPr>
              <a:t>Não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ter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sócio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que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resida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no</a:t>
            </a:r>
            <a:r>
              <a:rPr lang="ro-RO" sz="1200" b="0" dirty="0">
                <a:cs typeface="Cambria"/>
              </a:rPr>
              <a:t> exterior e </a:t>
            </a:r>
            <a:r>
              <a:rPr lang="ro-RO" sz="1200" b="0" dirty="0" err="1">
                <a:cs typeface="Cambria"/>
              </a:rPr>
              <a:t>não</a:t>
            </a:r>
            <a:r>
              <a:rPr lang="ro-RO" sz="1200" b="0" dirty="0">
                <a:cs typeface="Cambria"/>
              </a:rPr>
              <a:t> ser, </a:t>
            </a:r>
            <a:r>
              <a:rPr lang="ro-RO" sz="1200" b="0" dirty="0" err="1">
                <a:cs typeface="Cambria"/>
              </a:rPr>
              <a:t>no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Brasil</a:t>
            </a:r>
            <a:r>
              <a:rPr lang="ro-RO" sz="1200" b="0" dirty="0">
                <a:cs typeface="Cambria"/>
              </a:rPr>
              <a:t>, filial , </a:t>
            </a:r>
            <a:r>
              <a:rPr lang="ro-RO" sz="1200" b="0" dirty="0" err="1">
                <a:cs typeface="Cambria"/>
              </a:rPr>
              <a:t>agência</a:t>
            </a:r>
            <a:r>
              <a:rPr lang="ro-RO" sz="1200" b="0" dirty="0">
                <a:cs typeface="Cambria"/>
              </a:rPr>
              <a:t> ou </a:t>
            </a:r>
            <a:r>
              <a:rPr lang="ro-RO" sz="1200" b="0" dirty="0" err="1">
                <a:cs typeface="Cambria"/>
              </a:rPr>
              <a:t>representação</a:t>
            </a:r>
            <a:r>
              <a:rPr lang="ro-RO" sz="1200" b="0" dirty="0">
                <a:cs typeface="Cambria"/>
              </a:rPr>
              <a:t> de </a:t>
            </a:r>
            <a:r>
              <a:rPr lang="ro-RO" sz="1200" b="0" dirty="0" err="1">
                <a:cs typeface="Cambria"/>
              </a:rPr>
              <a:t>empresas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com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sede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no</a:t>
            </a:r>
            <a:r>
              <a:rPr lang="ro-RO" sz="1200" b="0" dirty="0">
                <a:cs typeface="Cambria"/>
              </a:rPr>
              <a:t> exterior.</a:t>
            </a:r>
            <a:endParaRPr lang="ro-RO" dirty="0"/>
          </a:p>
          <a:p>
            <a:pPr algn="just"/>
            <a:r>
              <a:rPr lang="ro-RO" sz="1200" b="0" dirty="0">
                <a:cs typeface="Cambria"/>
              </a:rPr>
              <a:t>⦁    </a:t>
            </a:r>
            <a:r>
              <a:rPr lang="ro-RO" sz="1200" b="0" dirty="0" err="1">
                <a:cs typeface="Cambria"/>
              </a:rPr>
              <a:t>Não</a:t>
            </a:r>
            <a:r>
              <a:rPr lang="ro-RO" sz="1200" b="0" dirty="0">
                <a:cs typeface="Cambria"/>
              </a:rPr>
              <a:t> ser </a:t>
            </a:r>
            <a:r>
              <a:rPr lang="ro-RO" sz="1200" b="0" dirty="0" err="1">
                <a:cs typeface="Cambria"/>
              </a:rPr>
              <a:t>uma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cooperativas</a:t>
            </a:r>
            <a:r>
              <a:rPr lang="ro-RO" sz="1200" b="0" dirty="0">
                <a:cs typeface="Cambria"/>
              </a:rPr>
              <a:t>, </a:t>
            </a:r>
            <a:r>
              <a:rPr lang="ro-RO" sz="1200" b="0" dirty="0" err="1">
                <a:cs typeface="Cambria"/>
              </a:rPr>
              <a:t>salvo</a:t>
            </a:r>
            <a:r>
              <a:rPr lang="ro-RO" sz="1200" b="0" dirty="0">
                <a:cs typeface="Cambria"/>
              </a:rPr>
              <a:t> se de </a:t>
            </a:r>
            <a:r>
              <a:rPr lang="ro-RO" sz="1200" b="0" dirty="0" err="1">
                <a:cs typeface="Cambria"/>
              </a:rPr>
              <a:t>consumo</a:t>
            </a:r>
            <a:r>
              <a:rPr lang="ro-RO" sz="1200" b="0" dirty="0">
                <a:cs typeface="Cambria"/>
              </a:rPr>
              <a:t>.</a:t>
            </a:r>
            <a:endParaRPr lang="ro-RO" dirty="0" err="1"/>
          </a:p>
          <a:p>
            <a:pPr algn="just"/>
            <a:r>
              <a:rPr lang="ro-RO" sz="1200" b="0" dirty="0">
                <a:cs typeface="Cambria"/>
              </a:rPr>
              <a:t>⦁    </a:t>
            </a:r>
            <a:r>
              <a:rPr lang="ro-RO" sz="1200" b="0" dirty="0" err="1">
                <a:cs typeface="Cambria"/>
              </a:rPr>
              <a:t>Não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distribuir</a:t>
            </a:r>
            <a:r>
              <a:rPr lang="ro-RO" sz="1200" b="0" dirty="0">
                <a:cs typeface="Cambria"/>
              </a:rPr>
              <a:t> ou gerar energia </a:t>
            </a:r>
            <a:r>
              <a:rPr lang="ro-RO" sz="1200" b="0" dirty="0" err="1">
                <a:cs typeface="Cambria"/>
              </a:rPr>
              <a:t>elétrica</a:t>
            </a:r>
            <a:r>
              <a:rPr lang="ro-RO" sz="1200" b="0" dirty="0">
                <a:cs typeface="Cambria"/>
              </a:rPr>
              <a:t>.</a:t>
            </a:r>
            <a:endParaRPr lang="ro-RO" dirty="0" err="1"/>
          </a:p>
          <a:p>
            <a:pPr algn="just"/>
            <a:r>
              <a:rPr lang="ro-RO" sz="1200" b="0" dirty="0">
                <a:cs typeface="Cambria"/>
              </a:rPr>
              <a:t>⦁ </a:t>
            </a:r>
            <a:r>
              <a:rPr lang="ro-RO" sz="1200" b="0" dirty="0" err="1">
                <a:cs typeface="Cambria"/>
              </a:rPr>
              <a:t>Não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exercer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atividade</a:t>
            </a:r>
            <a:r>
              <a:rPr lang="ro-RO" sz="1200" b="0" dirty="0">
                <a:cs typeface="Cambria"/>
              </a:rPr>
              <a:t> de </a:t>
            </a:r>
            <a:r>
              <a:rPr lang="ro-RO" sz="1200" b="0" dirty="0" err="1">
                <a:cs typeface="Cambria"/>
              </a:rPr>
              <a:t>locação</a:t>
            </a:r>
            <a:r>
              <a:rPr lang="ro-RO" sz="1200" b="0" dirty="0">
                <a:cs typeface="Cambria"/>
              </a:rPr>
              <a:t> de </a:t>
            </a:r>
            <a:r>
              <a:rPr lang="ro-RO" sz="1200" b="0" dirty="0" err="1">
                <a:cs typeface="Cambria"/>
              </a:rPr>
              <a:t>imóveis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próprios</a:t>
            </a:r>
            <a:r>
              <a:rPr lang="ro-RO" sz="1200" b="0" dirty="0">
                <a:cs typeface="Cambria"/>
              </a:rPr>
              <a:t> e </a:t>
            </a:r>
            <a:r>
              <a:rPr lang="ro-RO" sz="1200" b="0" dirty="0" err="1">
                <a:cs typeface="Cambria"/>
              </a:rPr>
              <a:t>nem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trabalhar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com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loteamento</a:t>
            </a:r>
            <a:r>
              <a:rPr lang="ro-RO" sz="1200" b="0" dirty="0">
                <a:cs typeface="Cambria"/>
              </a:rPr>
              <a:t> e </a:t>
            </a:r>
            <a:r>
              <a:rPr lang="ro-RO" sz="1200" b="0" dirty="0" err="1">
                <a:cs typeface="Cambria"/>
              </a:rPr>
              <a:t>incorporação</a:t>
            </a:r>
            <a:r>
              <a:rPr lang="ro-RO" sz="1200" b="0" dirty="0">
                <a:cs typeface="Cambria"/>
              </a:rPr>
              <a:t> de </a:t>
            </a:r>
            <a:r>
              <a:rPr lang="ro-RO" sz="1200" b="0" dirty="0" err="1">
                <a:cs typeface="Cambria"/>
              </a:rPr>
              <a:t>imóveis</a:t>
            </a:r>
            <a:r>
              <a:rPr lang="ro-RO" sz="1200" b="0" dirty="0">
                <a:cs typeface="Cambria"/>
              </a:rPr>
              <a:t>.</a:t>
            </a:r>
            <a:endParaRPr lang="ro-RO" dirty="0" err="1"/>
          </a:p>
          <a:p>
            <a:pPr algn="just"/>
            <a:r>
              <a:rPr lang="ro-RO" sz="1200" b="0" dirty="0">
                <a:cs typeface="Cambria"/>
              </a:rPr>
              <a:t>⦁    </a:t>
            </a:r>
            <a:r>
              <a:rPr lang="ro-RO" sz="1200" b="0" dirty="0" err="1">
                <a:cs typeface="Cambria"/>
              </a:rPr>
              <a:t>Não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atuar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com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cessão</a:t>
            </a:r>
            <a:r>
              <a:rPr lang="ro-RO" sz="1200" b="0" dirty="0">
                <a:cs typeface="Cambria"/>
              </a:rPr>
              <a:t> ou </a:t>
            </a:r>
            <a:r>
              <a:rPr lang="ro-RO" sz="1200" b="0" dirty="0" err="1">
                <a:cs typeface="Cambria"/>
              </a:rPr>
              <a:t>locação</a:t>
            </a:r>
            <a:r>
              <a:rPr lang="ro-RO" sz="1200" b="0" dirty="0">
                <a:cs typeface="Cambria"/>
              </a:rPr>
              <a:t> de </a:t>
            </a:r>
            <a:r>
              <a:rPr lang="ro-RO" sz="1200" b="0" dirty="0" err="1">
                <a:cs typeface="Cambria"/>
              </a:rPr>
              <a:t>mão</a:t>
            </a:r>
            <a:r>
              <a:rPr lang="ro-RO" sz="1200" b="0" dirty="0">
                <a:cs typeface="Cambria"/>
              </a:rPr>
              <a:t> de </a:t>
            </a:r>
            <a:r>
              <a:rPr lang="ro-RO" sz="1200" b="0" dirty="0" err="1">
                <a:cs typeface="Cambria"/>
              </a:rPr>
              <a:t>obra</a:t>
            </a:r>
            <a:r>
              <a:rPr lang="ro-RO" sz="1200" b="0" dirty="0">
                <a:cs typeface="Cambria"/>
              </a:rPr>
              <a:t>.</a:t>
            </a:r>
            <a:endParaRPr lang="ro-RO" dirty="0" err="1"/>
          </a:p>
          <a:p>
            <a:pPr algn="just"/>
            <a:r>
              <a:rPr lang="ro-RO" sz="1200" b="0" dirty="0">
                <a:cs typeface="Cambria"/>
              </a:rPr>
              <a:t>⦁   </a:t>
            </a:r>
            <a:r>
              <a:rPr lang="ro-RO" sz="1200" b="0" dirty="0" err="1">
                <a:cs typeface="Cambria"/>
              </a:rPr>
              <a:t>Não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exercer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como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atividade</a:t>
            </a:r>
            <a:r>
              <a:rPr lang="ro-RO" sz="1200" b="0" dirty="0">
                <a:cs typeface="Cambria"/>
              </a:rPr>
              <a:t> a </a:t>
            </a:r>
            <a:r>
              <a:rPr lang="ro-RO" sz="1200" b="0" dirty="0" err="1">
                <a:cs typeface="Cambria"/>
              </a:rPr>
              <a:t>produção</a:t>
            </a:r>
            <a:r>
              <a:rPr lang="ro-RO" sz="1200" b="0" dirty="0">
                <a:cs typeface="Cambria"/>
              </a:rPr>
              <a:t> ou </a:t>
            </a:r>
            <a:r>
              <a:rPr lang="ro-RO" sz="1200" b="0" dirty="0" err="1">
                <a:cs typeface="Cambria"/>
              </a:rPr>
              <a:t>venda</a:t>
            </a:r>
            <a:r>
              <a:rPr lang="ro-RO" sz="1200" b="0" dirty="0">
                <a:cs typeface="Cambria"/>
              </a:rPr>
              <a:t> de </a:t>
            </a:r>
            <a:r>
              <a:rPr lang="ro-RO" sz="1200" b="0" dirty="0" err="1">
                <a:cs typeface="Cambria"/>
              </a:rPr>
              <a:t>cigarros</a:t>
            </a:r>
            <a:r>
              <a:rPr lang="ro-RO" sz="1200" b="0" dirty="0">
                <a:cs typeface="Cambria"/>
              </a:rPr>
              <a:t>, </a:t>
            </a:r>
            <a:r>
              <a:rPr lang="ro-RO" sz="1200" b="0" dirty="0" err="1">
                <a:cs typeface="Cambria"/>
              </a:rPr>
              <a:t>bebidas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alcóolicas</a:t>
            </a:r>
            <a:r>
              <a:rPr lang="ro-RO" sz="1200" b="0" dirty="0">
                <a:cs typeface="Cambria"/>
              </a:rPr>
              <a:t> (</a:t>
            </a:r>
            <a:r>
              <a:rPr lang="ro-RO" sz="1200" b="0" dirty="0" err="1">
                <a:cs typeface="Cambria"/>
              </a:rPr>
              <a:t>exceto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pequenos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produtores</a:t>
            </a:r>
            <a:r>
              <a:rPr lang="ro-RO" sz="1200" b="0" dirty="0">
                <a:cs typeface="Cambria"/>
              </a:rPr>
              <a:t>) e </a:t>
            </a:r>
            <a:r>
              <a:rPr lang="ro-RO" sz="1200" b="0" dirty="0" err="1">
                <a:cs typeface="Cambria"/>
              </a:rPr>
              <a:t>refrigerantes</a:t>
            </a:r>
            <a:r>
              <a:rPr lang="ro-RO" sz="1200" b="0" dirty="0">
                <a:cs typeface="Cambria"/>
              </a:rPr>
              <a:t>.</a:t>
            </a:r>
            <a:endParaRPr lang="ro-RO" dirty="0"/>
          </a:p>
          <a:p>
            <a:pPr algn="just"/>
            <a:r>
              <a:rPr lang="ro-RO" sz="1200" b="0" dirty="0">
                <a:cs typeface="Cambria"/>
              </a:rPr>
              <a:t>⦁    </a:t>
            </a:r>
            <a:r>
              <a:rPr lang="ro-RO" sz="1200" b="0" err="1">
                <a:cs typeface="Cambria"/>
              </a:rPr>
              <a:t>Não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err="1">
                <a:cs typeface="Cambria"/>
              </a:rPr>
              <a:t>produzir</a:t>
            </a:r>
            <a:r>
              <a:rPr lang="ro-RO" sz="1200" b="0" dirty="0">
                <a:cs typeface="Cambria"/>
              </a:rPr>
              <a:t> ou </a:t>
            </a:r>
            <a:r>
              <a:rPr lang="ro-RO" sz="1200" b="0" err="1">
                <a:cs typeface="Cambria"/>
              </a:rPr>
              <a:t>vender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err="1">
                <a:cs typeface="Cambria"/>
              </a:rPr>
              <a:t>armas</a:t>
            </a:r>
            <a:r>
              <a:rPr lang="ro-RO" sz="1200" b="0" dirty="0">
                <a:cs typeface="Cambria"/>
              </a:rPr>
              <a:t> de </a:t>
            </a:r>
            <a:r>
              <a:rPr lang="ro-RO" sz="1200" b="0" err="1">
                <a:cs typeface="Cambria"/>
              </a:rPr>
              <a:t>fogo</a:t>
            </a:r>
            <a:r>
              <a:rPr lang="ro-RO" sz="1200" b="0" dirty="0">
                <a:cs typeface="Cambria"/>
              </a:rPr>
              <a:t>.</a:t>
            </a:r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Nome do ebook</a:t>
            </a:r>
            <a:endParaRPr lang="en-US"/>
          </a:p>
        </p:txBody>
      </p:sp>
      <p:pic>
        <p:nvPicPr>
          <p:cNvPr id="9" name="Imagem 14" descr="Uma imagem contendo comida, desenho&#10;&#10;Descrição gerada com muito alta confiança">
            <a:extLst>
              <a:ext uri="{FF2B5EF4-FFF2-40B4-BE49-F238E27FC236}">
                <a16:creationId xmlns:a16="http://schemas.microsoft.com/office/drawing/2014/main" id="{3790F0EE-81EF-417D-8700-EB1F7C499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58" y="5935040"/>
            <a:ext cx="1693653" cy="68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87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F31D4-5CB3-754C-858C-83FA15FFC4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Nome do ebook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22326" y="833252"/>
            <a:ext cx="3594100" cy="238601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err="1">
                <a:solidFill>
                  <a:schemeClr val="tx1"/>
                </a:solidFill>
              </a:rPr>
              <a:t>Quem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err="1">
                <a:solidFill>
                  <a:schemeClr val="tx1"/>
                </a:solidFill>
              </a:rPr>
              <a:t>pode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err="1">
                <a:solidFill>
                  <a:schemeClr val="tx1"/>
                </a:solidFill>
              </a:rPr>
              <a:t>aderir</a:t>
            </a:r>
            <a:endParaRPr lang="en-US" sz="2800">
              <a:solidFill>
                <a:schemeClr val="tx1"/>
              </a:solidFill>
            </a:endParaRPr>
          </a:p>
          <a:p>
            <a:endParaRPr lang="en-US" sz="1200" b="0">
              <a:solidFill>
                <a:schemeClr val="tx1">
                  <a:lumMod val="75000"/>
                  <a:lumOff val="25000"/>
                </a:schemeClr>
              </a:solidFill>
              <a:latin typeface="Cambria"/>
              <a:cs typeface="Cambria"/>
            </a:endParaRPr>
          </a:p>
          <a:p>
            <a:pPr algn="just"/>
            <a:r>
              <a:rPr lang="ro-RO" sz="1200" b="0" dirty="0">
                <a:solidFill>
                  <a:srgbClr val="2D3C4B"/>
                </a:solidFill>
              </a:rPr>
              <a:t>A</a:t>
            </a:r>
            <a:r>
              <a:rPr lang="ro-RO" sz="1200" b="0" dirty="0"/>
              <a:t> </a:t>
            </a:r>
            <a:r>
              <a:rPr lang="ro-RO" sz="1200" b="0" err="1"/>
              <a:t>presença</a:t>
            </a:r>
            <a:r>
              <a:rPr lang="ro-RO" sz="1200" b="0" dirty="0"/>
              <a:t> de </a:t>
            </a:r>
            <a:r>
              <a:rPr lang="ro-RO" sz="1200" b="0" err="1"/>
              <a:t>um</a:t>
            </a:r>
            <a:r>
              <a:rPr lang="ro-RO" sz="1200" b="0" dirty="0"/>
              <a:t> </a:t>
            </a:r>
            <a:r>
              <a:rPr lang="ro-RO" sz="1200" b="0" err="1"/>
              <a:t>contador</a:t>
            </a:r>
            <a:r>
              <a:rPr lang="ro-RO" sz="1200" b="0" dirty="0"/>
              <a:t> </a:t>
            </a:r>
            <a:r>
              <a:rPr lang="ro-RO" sz="1200" b="0" err="1"/>
              <a:t>no</a:t>
            </a:r>
            <a:r>
              <a:rPr lang="ro-RO" sz="1200" b="0" dirty="0"/>
              <a:t> </a:t>
            </a:r>
            <a:r>
              <a:rPr lang="ro-RO" sz="1200" b="0" err="1"/>
              <a:t>processo</a:t>
            </a:r>
            <a:r>
              <a:rPr lang="ro-RO" sz="1200" b="0" dirty="0"/>
              <a:t> de </a:t>
            </a:r>
            <a:r>
              <a:rPr lang="ro-RO" sz="1200" b="0" err="1"/>
              <a:t>avaliação</a:t>
            </a:r>
            <a:r>
              <a:rPr lang="ro-RO" sz="1200" b="0" dirty="0"/>
              <a:t> da </a:t>
            </a:r>
            <a:r>
              <a:rPr lang="ro-RO" sz="1200" b="0" err="1"/>
              <a:t>empresa</a:t>
            </a:r>
            <a:r>
              <a:rPr lang="ro-RO" sz="1200" b="0" dirty="0"/>
              <a:t> para </a:t>
            </a:r>
            <a:r>
              <a:rPr lang="ro-RO" sz="1200" b="0" err="1"/>
              <a:t>registro</a:t>
            </a:r>
            <a:r>
              <a:rPr lang="ro-RO" sz="1200" b="0" dirty="0"/>
              <a:t> </a:t>
            </a:r>
            <a:r>
              <a:rPr lang="ro-RO" sz="1200" b="0" err="1"/>
              <a:t>no</a:t>
            </a:r>
            <a:r>
              <a:rPr lang="ro-RO" sz="1200" b="0" dirty="0"/>
              <a:t> </a:t>
            </a:r>
            <a:r>
              <a:rPr lang="ro-RO" sz="1200" b="0" err="1"/>
              <a:t>Simples</a:t>
            </a:r>
            <a:r>
              <a:rPr lang="ro-RO" sz="1200" b="0" dirty="0"/>
              <a:t> é </a:t>
            </a:r>
            <a:r>
              <a:rPr lang="ro-RO" sz="1200" b="0" err="1"/>
              <a:t>imprescindível</a:t>
            </a:r>
            <a:r>
              <a:rPr lang="ro-RO" sz="1200" b="0" dirty="0"/>
              <a:t>.</a:t>
            </a:r>
          </a:p>
          <a:p>
            <a:pPr algn="just"/>
            <a:endParaRPr lang="ro-RO" sz="1200" b="0" dirty="0"/>
          </a:p>
          <a:p>
            <a:pPr algn="just"/>
            <a:r>
              <a:rPr lang="ro-RO" sz="1200" b="0" err="1"/>
              <a:t>Caso</a:t>
            </a:r>
            <a:r>
              <a:rPr lang="ro-RO" sz="1200" b="0" dirty="0"/>
              <a:t> </a:t>
            </a:r>
            <a:r>
              <a:rPr lang="ro-RO" sz="1200" b="0" err="1"/>
              <a:t>decida</a:t>
            </a:r>
            <a:r>
              <a:rPr lang="ro-RO" sz="1200" b="0" dirty="0"/>
              <a:t> </a:t>
            </a:r>
            <a:r>
              <a:rPr lang="ro-RO" sz="1200" b="0" err="1"/>
              <a:t>aderir</a:t>
            </a:r>
            <a:r>
              <a:rPr lang="ro-RO" sz="1200" b="0" dirty="0"/>
              <a:t> </a:t>
            </a:r>
            <a:r>
              <a:rPr lang="ro-RO" sz="1200" b="0" err="1"/>
              <a:t>ao</a:t>
            </a:r>
            <a:r>
              <a:rPr lang="ro-RO" sz="1200" b="0" dirty="0"/>
              <a:t> </a:t>
            </a:r>
            <a:r>
              <a:rPr lang="ro-RO" sz="1200" b="0" err="1"/>
              <a:t>regime</a:t>
            </a:r>
            <a:r>
              <a:rPr lang="ro-RO" sz="1200" b="0" dirty="0"/>
              <a:t> </a:t>
            </a:r>
            <a:r>
              <a:rPr lang="ro-RO" sz="1200" b="0" err="1"/>
              <a:t>simplificado</a:t>
            </a:r>
            <a:r>
              <a:rPr lang="ro-RO" sz="1200" b="0" dirty="0"/>
              <a:t> e </a:t>
            </a:r>
            <a:r>
              <a:rPr lang="ro-RO" sz="1200" b="0" err="1"/>
              <a:t>já</a:t>
            </a:r>
            <a:r>
              <a:rPr lang="ro-RO" sz="1200" b="0" dirty="0"/>
              <a:t> </a:t>
            </a:r>
            <a:r>
              <a:rPr lang="ro-RO" sz="1200" b="0" err="1"/>
              <a:t>tenha</a:t>
            </a:r>
            <a:r>
              <a:rPr lang="ro-RO" sz="1200" b="0" dirty="0"/>
              <a:t> </a:t>
            </a:r>
            <a:r>
              <a:rPr lang="ro-RO" sz="1200" b="0" err="1"/>
              <a:t>uma</a:t>
            </a:r>
            <a:r>
              <a:rPr lang="ro-RO" sz="1200" b="0" dirty="0"/>
              <a:t> </a:t>
            </a:r>
            <a:r>
              <a:rPr lang="ro-RO" sz="1200" b="0" err="1"/>
              <a:t>empresa</a:t>
            </a:r>
            <a:r>
              <a:rPr lang="ro-RO" sz="1200" b="0" dirty="0"/>
              <a:t> </a:t>
            </a:r>
            <a:r>
              <a:rPr lang="ro-RO" sz="1200" b="0" err="1"/>
              <a:t>sob</a:t>
            </a:r>
            <a:r>
              <a:rPr lang="ro-RO" sz="1200" b="0" dirty="0"/>
              <a:t> </a:t>
            </a:r>
            <a:r>
              <a:rPr lang="ro-RO" sz="1200" b="0" err="1"/>
              <a:t>outro</a:t>
            </a:r>
            <a:r>
              <a:rPr lang="ro-RO" sz="1200" b="0" dirty="0"/>
              <a:t> </a:t>
            </a:r>
            <a:r>
              <a:rPr lang="ro-RO" sz="1200" b="0" err="1"/>
              <a:t>regime</a:t>
            </a:r>
            <a:r>
              <a:rPr lang="ro-RO" sz="1200" b="0" dirty="0"/>
              <a:t>, </a:t>
            </a:r>
            <a:r>
              <a:rPr lang="ro-RO" sz="1200" b="0" err="1"/>
              <a:t>deverá</a:t>
            </a:r>
            <a:r>
              <a:rPr lang="ro-RO" sz="1200" b="0" dirty="0"/>
              <a:t> </a:t>
            </a:r>
            <a:r>
              <a:rPr lang="ro-RO" sz="1200" b="0" err="1"/>
              <a:t>fazê-lo</a:t>
            </a:r>
            <a:r>
              <a:rPr lang="ro-RO" sz="1200" b="0" dirty="0"/>
              <a:t> </a:t>
            </a:r>
            <a:r>
              <a:rPr lang="ro-RO" sz="1200" b="0" err="1"/>
              <a:t>até</a:t>
            </a:r>
            <a:r>
              <a:rPr lang="ro-RO" sz="1200" b="0" dirty="0"/>
              <a:t> o </a:t>
            </a:r>
            <a:r>
              <a:rPr lang="ro-RO" sz="1200" b="0" err="1"/>
              <a:t>dia</a:t>
            </a:r>
            <a:r>
              <a:rPr lang="ro-RO" sz="1200" b="0" dirty="0"/>
              <a:t> 31 de </a:t>
            </a:r>
            <a:r>
              <a:rPr lang="ro-RO" sz="1200" b="0"/>
              <a:t>janeiro do ano corrente. </a:t>
            </a:r>
            <a:r>
              <a:rPr lang="ro-RO" sz="1200" b="0" err="1"/>
              <a:t>Caso</a:t>
            </a:r>
            <a:r>
              <a:rPr lang="ro-RO" sz="1200" b="0" dirty="0"/>
              <a:t> </a:t>
            </a:r>
            <a:r>
              <a:rPr lang="ro-RO" sz="1200" b="0" err="1"/>
              <a:t>seja</a:t>
            </a:r>
            <a:r>
              <a:rPr lang="ro-RO" sz="1200" b="0" dirty="0"/>
              <a:t> </a:t>
            </a:r>
            <a:r>
              <a:rPr lang="ro-RO" sz="1200" b="0" err="1"/>
              <a:t>uma</a:t>
            </a:r>
            <a:r>
              <a:rPr lang="ro-RO" sz="1200" b="0"/>
              <a:t> nova </a:t>
            </a:r>
            <a:r>
              <a:rPr lang="ro-RO" sz="1200" b="0" err="1"/>
              <a:t>empresa</a:t>
            </a:r>
            <a:r>
              <a:rPr lang="ro-RO" sz="1200" b="0"/>
              <a:t> e </a:t>
            </a:r>
            <a:r>
              <a:rPr lang="ro-RO" sz="1200" b="0" err="1"/>
              <a:t>cumpra</a:t>
            </a:r>
            <a:r>
              <a:rPr lang="ro-RO" sz="1200" b="0"/>
              <a:t> os </a:t>
            </a:r>
            <a:r>
              <a:rPr lang="ro-RO" sz="1200" b="0" err="1"/>
              <a:t>requisitos</a:t>
            </a:r>
            <a:r>
              <a:rPr lang="ro-RO" sz="1200" b="0" dirty="0"/>
              <a:t> </a:t>
            </a:r>
            <a:r>
              <a:rPr lang="ro-RO" sz="1200" b="0" err="1"/>
              <a:t>necessários</a:t>
            </a:r>
            <a:r>
              <a:rPr lang="ro-RO" sz="1200" b="0"/>
              <a:t>, </a:t>
            </a:r>
            <a:r>
              <a:rPr lang="ro-RO" sz="1200" b="0" err="1"/>
              <a:t>poderá</a:t>
            </a:r>
            <a:r>
              <a:rPr lang="ro-RO" sz="1200" b="0" dirty="0"/>
              <a:t> </a:t>
            </a:r>
            <a:r>
              <a:rPr lang="ro-RO" sz="1200" b="0" err="1"/>
              <a:t>adotar</a:t>
            </a:r>
            <a:r>
              <a:rPr lang="ro-RO" sz="1200" b="0"/>
              <a:t> o </a:t>
            </a:r>
            <a:r>
              <a:rPr lang="ro-RO" sz="1200" b="0" err="1"/>
              <a:t>regime</a:t>
            </a:r>
            <a:r>
              <a:rPr lang="ro-RO" sz="1200" b="0"/>
              <a:t> a </a:t>
            </a:r>
            <a:r>
              <a:rPr lang="ro-RO" sz="1200" b="0" err="1"/>
              <a:t>qualquer</a:t>
            </a:r>
            <a:r>
              <a:rPr lang="ro-RO" sz="1200" b="0" dirty="0"/>
              <a:t> </a:t>
            </a:r>
            <a:r>
              <a:rPr lang="ro-RO" sz="1200" b="0" err="1"/>
              <a:t>momento</a:t>
            </a:r>
            <a:r>
              <a:rPr lang="ro-RO" sz="1200" b="0" dirty="0"/>
              <a:t>.</a:t>
            </a:r>
            <a:endParaRPr lang="ro-RO"/>
          </a:p>
          <a:p>
            <a:endParaRPr lang="ro-RO" sz="1200" b="0" dirty="0">
              <a:solidFill>
                <a:schemeClr val="tx1">
                  <a:lumMod val="75000"/>
                  <a:lumOff val="2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697413" y="1453432"/>
            <a:ext cx="3608477" cy="188564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ro-RO" sz="1200" b="0" dirty="0" err="1">
                <a:solidFill>
                  <a:srgbClr val="2D3C4B"/>
                </a:solidFill>
                <a:cs typeface="Cambria"/>
              </a:rPr>
              <a:t>Existem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casos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em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que</a:t>
            </a:r>
            <a:r>
              <a:rPr lang="ro-RO" sz="1200" b="0" dirty="0">
                <a:cs typeface="Cambria"/>
              </a:rPr>
              <a:t> o </a:t>
            </a:r>
            <a:r>
              <a:rPr lang="ro-RO" sz="1200" b="0" dirty="0" err="1">
                <a:cs typeface="Cambria"/>
              </a:rPr>
              <a:t>Lucro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Presumido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pode</a:t>
            </a:r>
            <a:r>
              <a:rPr lang="ro-RO" sz="1200" b="0" dirty="0">
                <a:cs typeface="Cambria"/>
              </a:rPr>
              <a:t> gerar </a:t>
            </a:r>
            <a:r>
              <a:rPr lang="ro-RO" sz="1200" b="0" dirty="0" err="1">
                <a:cs typeface="Cambria"/>
              </a:rPr>
              <a:t>uma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alíquota</a:t>
            </a:r>
            <a:r>
              <a:rPr lang="ro-RO" sz="1200" b="0" dirty="0">
                <a:cs typeface="Cambria"/>
              </a:rPr>
              <a:t> inferior </a:t>
            </a:r>
            <a:r>
              <a:rPr lang="ro-RO" sz="1200" b="0" dirty="0" err="1">
                <a:cs typeface="Cambria"/>
              </a:rPr>
              <a:t>ao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Simples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Nacional</a:t>
            </a:r>
            <a:r>
              <a:rPr lang="ro-RO" sz="1200" b="0" dirty="0">
                <a:cs typeface="Cambria"/>
              </a:rPr>
              <a:t>, mas </a:t>
            </a:r>
            <a:r>
              <a:rPr lang="ro-RO" sz="1200" b="0" dirty="0" err="1">
                <a:cs typeface="Cambria"/>
              </a:rPr>
              <a:t>ainda</a:t>
            </a:r>
            <a:r>
              <a:rPr lang="ro-RO" sz="1200" b="0" dirty="0">
                <a:cs typeface="Cambria"/>
              </a:rPr>
              <a:t> </a:t>
            </a:r>
            <a:r>
              <a:rPr lang="ro-RO" sz="1200" b="0" dirty="0" err="1">
                <a:cs typeface="Cambria"/>
              </a:rPr>
              <a:t>assim</a:t>
            </a:r>
            <a:r>
              <a:rPr lang="ro-RO" sz="1200" b="0" dirty="0">
                <a:cs typeface="Cambria"/>
              </a:rPr>
              <a:t>, a soma dos </a:t>
            </a:r>
            <a:r>
              <a:rPr lang="ro-RO" sz="1200" b="0" dirty="0" err="1">
                <a:cs typeface="Cambria"/>
              </a:rPr>
              <a:t>honorários</a:t>
            </a:r>
            <a:r>
              <a:rPr lang="ro-RO" sz="1200" b="0" dirty="0">
                <a:cs typeface="Cambria"/>
              </a:rPr>
              <a:t> do </a:t>
            </a:r>
            <a:r>
              <a:rPr lang="ro-RO" sz="1200" b="0" dirty="0" err="1">
                <a:cs typeface="Cambria"/>
              </a:rPr>
              <a:t>contador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que</a:t>
            </a:r>
            <a:r>
              <a:rPr lang="ro-RO" sz="1200" b="0" dirty="0">
                <a:cs typeface="Cambria"/>
              </a:rPr>
              <a:t> vai </a:t>
            </a:r>
            <a:r>
              <a:rPr lang="ro-RO" sz="1200" b="0" dirty="0" err="1">
                <a:cs typeface="Cambria"/>
              </a:rPr>
              <a:t>cobrar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um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valor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mais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alto</a:t>
            </a:r>
            <a:r>
              <a:rPr lang="ro-RO" sz="1200" b="0" dirty="0">
                <a:cs typeface="Cambria"/>
              </a:rPr>
              <a:t> por ser </a:t>
            </a:r>
            <a:r>
              <a:rPr lang="ro-RO" sz="1200" b="0" dirty="0" err="1">
                <a:cs typeface="Cambria"/>
              </a:rPr>
              <a:t>mais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complexo</a:t>
            </a:r>
            <a:r>
              <a:rPr lang="ro-RO" sz="1200" b="0" dirty="0">
                <a:cs typeface="Cambria"/>
              </a:rPr>
              <a:t>, </a:t>
            </a:r>
            <a:r>
              <a:rPr lang="ro-RO" sz="1200" b="0" dirty="0" err="1">
                <a:cs typeface="Cambria"/>
              </a:rPr>
              <a:t>possíveis</a:t>
            </a:r>
            <a:r>
              <a:rPr lang="ro-RO" sz="1200" b="0" dirty="0">
                <a:cs typeface="Cambria"/>
              </a:rPr>
              <a:t> extras e </a:t>
            </a:r>
            <a:r>
              <a:rPr lang="ro-RO" sz="1200" b="0" dirty="0" err="1">
                <a:cs typeface="Cambria"/>
              </a:rPr>
              <a:t>problemas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futuros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não</a:t>
            </a:r>
            <a:r>
              <a:rPr lang="ro-RO" sz="1200" b="0" dirty="0">
                <a:cs typeface="Cambria"/>
              </a:rPr>
              <a:t> compensa. </a:t>
            </a:r>
            <a:r>
              <a:rPr lang="ro-RO" sz="1200" b="0" dirty="0" err="1">
                <a:cs typeface="Cambria"/>
              </a:rPr>
              <a:t>Podendo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optar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pelo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Simples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Nacional</a:t>
            </a:r>
            <a:r>
              <a:rPr lang="ro-RO" sz="1200" b="0" dirty="0">
                <a:cs typeface="Cambria"/>
              </a:rPr>
              <a:t>, </a:t>
            </a:r>
            <a:r>
              <a:rPr lang="ro-RO" sz="1200" b="0" dirty="0" err="1">
                <a:cs typeface="Cambria"/>
              </a:rPr>
              <a:t>esta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será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sempre</a:t>
            </a:r>
            <a:r>
              <a:rPr lang="ro-RO" sz="1200" b="0" dirty="0">
                <a:cs typeface="Cambria"/>
              </a:rPr>
              <a:t> a </a:t>
            </a:r>
            <a:r>
              <a:rPr lang="ro-RO" sz="1200" b="0" dirty="0" err="1">
                <a:cs typeface="Cambria"/>
              </a:rPr>
              <a:t>melhor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opção</a:t>
            </a:r>
            <a:r>
              <a:rPr lang="ro-RO" sz="1200" b="0" dirty="0">
                <a:cs typeface="Cambria"/>
              </a:rPr>
              <a:t> para seu </a:t>
            </a:r>
            <a:r>
              <a:rPr lang="ro-RO" sz="1200" b="0" dirty="0" err="1">
                <a:cs typeface="Cambria"/>
              </a:rPr>
              <a:t>negócio</a:t>
            </a:r>
            <a:r>
              <a:rPr lang="ro-RO" sz="1200" b="0" dirty="0">
                <a:cs typeface="Cambria"/>
              </a:rPr>
              <a:t>, </a:t>
            </a:r>
            <a:r>
              <a:rPr lang="ro-RO" sz="1200" b="0" dirty="0" err="1">
                <a:cs typeface="Cambria"/>
              </a:rPr>
              <a:t>reduzindo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consideravelmente</a:t>
            </a:r>
            <a:r>
              <a:rPr lang="ro-RO" sz="1200" b="0" dirty="0">
                <a:cs typeface="Cambria"/>
              </a:rPr>
              <a:t> a </a:t>
            </a:r>
            <a:r>
              <a:rPr lang="ro-RO" sz="1200" b="0" dirty="0" err="1">
                <a:cs typeface="Cambria"/>
              </a:rPr>
              <a:t>burocracia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tributária</a:t>
            </a:r>
            <a:r>
              <a:rPr lang="ro-RO" sz="1200" b="0" dirty="0">
                <a:cs typeface="Cambria"/>
              </a:rPr>
              <a:t> e </a:t>
            </a:r>
            <a:r>
              <a:rPr lang="ro-RO" sz="1200" b="0" dirty="0" err="1">
                <a:cs typeface="Cambria"/>
              </a:rPr>
              <a:t>garantindo</a:t>
            </a:r>
            <a:r>
              <a:rPr lang="ro-RO" sz="1200" b="0" dirty="0">
                <a:cs typeface="Cambria"/>
              </a:rPr>
              <a:t> maior economia para </a:t>
            </a:r>
            <a:r>
              <a:rPr lang="ro-RO" sz="1200" b="0" dirty="0" err="1">
                <a:cs typeface="Cambria"/>
              </a:rPr>
              <a:t>sua</a:t>
            </a:r>
            <a:r>
              <a:rPr lang="ro-RO" sz="1200" b="0" dirty="0">
                <a:cs typeface="Cambria"/>
              </a:rPr>
              <a:t> </a:t>
            </a:r>
            <a:r>
              <a:rPr lang="ro-RO" sz="1200" b="0" dirty="0" err="1">
                <a:cs typeface="Cambria"/>
              </a:rPr>
              <a:t>empresa</a:t>
            </a:r>
            <a:r>
              <a:rPr lang="ro-RO" sz="1200" b="0" dirty="0">
                <a:cs typeface="Cambria"/>
              </a:rPr>
              <a:t>.</a:t>
            </a:r>
            <a:endParaRPr lang="ro-RO" sz="1200" b="0">
              <a:solidFill>
                <a:schemeClr val="tx1">
                  <a:lumMod val="75000"/>
                  <a:lumOff val="25000"/>
                </a:schemeClr>
              </a:solidFill>
              <a:latin typeface="Cambria"/>
              <a:cs typeface="Cambria"/>
            </a:endParaRPr>
          </a:p>
        </p:txBody>
      </p:sp>
      <p:pic>
        <p:nvPicPr>
          <p:cNvPr id="26" name="Imagem 26" descr="Calculadora na mão&#10;&#10;Descrição gerada com muito alta confiança">
            <a:extLst>
              <a:ext uri="{FF2B5EF4-FFF2-40B4-BE49-F238E27FC236}">
                <a16:creationId xmlns:a16="http://schemas.microsoft.com/office/drawing/2014/main" id="{9327E9D3-4ACF-4605-B08D-8671C60233C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10540" b="10540"/>
          <a:stretch/>
        </p:blipFill>
        <p:spPr>
          <a:xfrm>
            <a:off x="836702" y="3706121"/>
            <a:ext cx="7469187" cy="2650529"/>
          </a:xfrm>
        </p:spPr>
      </p:pic>
    </p:spTree>
    <p:extLst>
      <p:ext uri="{BB962C8B-B14F-4D97-AF65-F5344CB8AC3E}">
        <p14:creationId xmlns:p14="http://schemas.microsoft.com/office/powerpoint/2010/main" val="24653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book">
      <a:dk1>
        <a:srgbClr val="333333"/>
      </a:dk1>
      <a:lt1>
        <a:srgbClr val="FAFAFA"/>
      </a:lt1>
      <a:dk2>
        <a:srgbClr val="2D3C4B"/>
      </a:dk2>
      <a:lt2>
        <a:srgbClr val="FAFAFA"/>
      </a:lt2>
      <a:accent1>
        <a:srgbClr val="8CAFAF"/>
      </a:accent1>
      <a:accent2>
        <a:srgbClr val="C0504D"/>
      </a:accent2>
      <a:accent3>
        <a:srgbClr val="282828"/>
      </a:accent3>
      <a:accent4>
        <a:srgbClr val="FF733C"/>
      </a:accent4>
      <a:accent5>
        <a:srgbClr val="4BACC6"/>
      </a:accent5>
      <a:accent6>
        <a:srgbClr val="F5BE46"/>
      </a:accent6>
      <a:hlink>
        <a:srgbClr val="8CAFAF"/>
      </a:hlink>
      <a:folHlink>
        <a:srgbClr val="B414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</TotalTime>
  <Words>1320</Words>
  <Application>Microsoft Office PowerPoint</Application>
  <PresentationFormat>Apresentação na tela (4:3)</PresentationFormat>
  <Paragraphs>105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>Resultados Digitais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de Ebook</dc:title>
  <dc:subject>Versão com fonte com serifa</dc:subject>
  <dc:creator>Depto. de Marketing</dc:creator>
  <cp:keywords/>
  <dc:description/>
  <cp:lastModifiedBy>joao</cp:lastModifiedBy>
  <cp:revision>2290</cp:revision>
  <dcterms:created xsi:type="dcterms:W3CDTF">2015-07-22T19:23:02Z</dcterms:created>
  <dcterms:modified xsi:type="dcterms:W3CDTF">2020-03-26T23:47:33Z</dcterms:modified>
  <cp:category/>
</cp:coreProperties>
</file>